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-1008" y="-104"/>
      </p:cViewPr>
      <p:guideLst>
        <p:guide orient="horz" pos="2663"/>
        <p:guide pos="2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5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9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5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9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E8847-3E74-BB43-AF3D-E9C47599BBA6}" type="datetimeFigureOut">
              <a:rPr lang="en-US" smtClean="0"/>
              <a:t>3/10/18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D75F-9B49-E746-9CDE-4CF2FD27B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4555383" y="3576237"/>
            <a:ext cx="970337" cy="6089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9763" y="1790813"/>
            <a:ext cx="0" cy="23713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59763" y="4162141"/>
            <a:ext cx="263658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74859" y="4162140"/>
            <a:ext cx="1384906" cy="1528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683" y="5690211"/>
            <a:ext cx="241300" cy="21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026" y="1787189"/>
            <a:ext cx="215900" cy="215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903" y="4350434"/>
            <a:ext cx="215900" cy="3048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72" y="3517938"/>
            <a:ext cx="254000" cy="2794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21" y="4273223"/>
            <a:ext cx="266700" cy="279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20" y="4235123"/>
            <a:ext cx="266700" cy="3175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841" y="3523327"/>
            <a:ext cx="241300" cy="2794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03" y="3258737"/>
            <a:ext cx="1676400" cy="317500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4559763" y="3523327"/>
            <a:ext cx="1" cy="661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59764" y="4162140"/>
            <a:ext cx="568854" cy="7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4239841" y="4185178"/>
            <a:ext cx="319923" cy="352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367127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890101" y="2016343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64074" y="3362045"/>
            <a:ext cx="0" cy="2152864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4074" y="4162140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360750" y="5514909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394596" y="3362044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586777" y="2000698"/>
            <a:ext cx="2330338" cy="1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360750" y="2003089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691088" y="2016344"/>
            <a:ext cx="1226027" cy="1352769"/>
          </a:xfrm>
          <a:prstGeom prst="straightConnector1">
            <a:avLst/>
          </a:prstGeom>
          <a:ln>
            <a:prstDash val="dash"/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8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cdohl</dc:creator>
  <cp:lastModifiedBy>cdohl</cp:lastModifiedBy>
  <cp:revision>2</cp:revision>
  <dcterms:created xsi:type="dcterms:W3CDTF">2018-10-03T20:23:12Z</dcterms:created>
  <dcterms:modified xsi:type="dcterms:W3CDTF">2018-10-03T20:35:29Z</dcterms:modified>
</cp:coreProperties>
</file>