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58" r:id="rId6"/>
    <p:sldId id="259" r:id="rId7"/>
    <p:sldId id="257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402" autoAdjust="0"/>
  </p:normalViewPr>
  <p:slideViewPr>
    <p:cSldViewPr snapToGrid="0" snapToObjects="1">
      <p:cViewPr>
        <p:scale>
          <a:sx n="68" d="100"/>
          <a:sy n="68" d="100"/>
        </p:scale>
        <p:origin x="-1056" y="-576"/>
      </p:cViewPr>
      <p:guideLst>
        <p:guide orient="horz" pos="2824"/>
        <p:guide pos="31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22/4/18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22/4/18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4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22/4/18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7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22/4/18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22/4/18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22/4/18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8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22/4/18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0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22/4/18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22/4/18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0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22/4/18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3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22/4/18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3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86F5-D0C9-5448-802F-684C9422712B}" type="datetimeFigureOut">
              <a:rPr lang="en-US" smtClean="0"/>
              <a:t>22/4/18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1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6" Type="http://schemas.openxmlformats.org/officeDocument/2006/relationships/image" Target="../media/image45.emf"/><Relationship Id="rId7" Type="http://schemas.openxmlformats.org/officeDocument/2006/relationships/image" Target="../media/image46.emf"/><Relationship Id="rId8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emf"/><Relationship Id="rId3" Type="http://schemas.openxmlformats.org/officeDocument/2006/relationships/image" Target="../media/image4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4" Type="http://schemas.openxmlformats.org/officeDocument/2006/relationships/image" Target="../media/image50.emf"/><Relationship Id="rId5" Type="http://schemas.openxmlformats.org/officeDocument/2006/relationships/image" Target="../media/image51.emf"/><Relationship Id="rId6" Type="http://schemas.openxmlformats.org/officeDocument/2006/relationships/image" Target="../media/image52.emf"/><Relationship Id="rId7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4" Type="http://schemas.openxmlformats.org/officeDocument/2006/relationships/image" Target="../media/image56.emf"/><Relationship Id="rId5" Type="http://schemas.openxmlformats.org/officeDocument/2006/relationships/image" Target="../media/image57.emf"/><Relationship Id="rId6" Type="http://schemas.openxmlformats.org/officeDocument/2006/relationships/image" Target="../media/image5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4" Type="http://schemas.openxmlformats.org/officeDocument/2006/relationships/image" Target="../media/image61.emf"/><Relationship Id="rId5" Type="http://schemas.openxmlformats.org/officeDocument/2006/relationships/image" Target="../media/image6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4" Type="http://schemas.openxmlformats.org/officeDocument/2006/relationships/image" Target="../media/image63.emf"/><Relationship Id="rId5" Type="http://schemas.openxmlformats.org/officeDocument/2006/relationships/image" Target="../media/image64.emf"/><Relationship Id="rId6" Type="http://schemas.openxmlformats.org/officeDocument/2006/relationships/image" Target="../media/image65.emf"/><Relationship Id="rId7" Type="http://schemas.openxmlformats.org/officeDocument/2006/relationships/image" Target="../media/image6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emf"/><Relationship Id="rId3" Type="http://schemas.openxmlformats.org/officeDocument/2006/relationships/image" Target="../media/image6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4" Type="http://schemas.openxmlformats.org/officeDocument/2006/relationships/image" Target="../media/image71.emf"/><Relationship Id="rId5" Type="http://schemas.openxmlformats.org/officeDocument/2006/relationships/image" Target="../media/image7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4" Type="http://schemas.openxmlformats.org/officeDocument/2006/relationships/image" Target="../media/image75.emf"/><Relationship Id="rId5" Type="http://schemas.openxmlformats.org/officeDocument/2006/relationships/image" Target="../media/image76.emf"/><Relationship Id="rId6" Type="http://schemas.openxmlformats.org/officeDocument/2006/relationships/image" Target="../media/image77.emf"/><Relationship Id="rId7" Type="http://schemas.openxmlformats.org/officeDocument/2006/relationships/image" Target="../media/image78.emf"/><Relationship Id="rId8" Type="http://schemas.openxmlformats.org/officeDocument/2006/relationships/image" Target="../media/image7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4" Type="http://schemas.openxmlformats.org/officeDocument/2006/relationships/image" Target="../media/image75.emf"/><Relationship Id="rId5" Type="http://schemas.openxmlformats.org/officeDocument/2006/relationships/image" Target="../media/image76.emf"/><Relationship Id="rId6" Type="http://schemas.openxmlformats.org/officeDocument/2006/relationships/image" Target="../media/image80.emf"/><Relationship Id="rId7" Type="http://schemas.openxmlformats.org/officeDocument/2006/relationships/image" Target="../media/image8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4" Type="http://schemas.openxmlformats.org/officeDocument/2006/relationships/image" Target="../media/image86.emf"/><Relationship Id="rId5" Type="http://schemas.openxmlformats.org/officeDocument/2006/relationships/image" Target="../media/image87.emf"/><Relationship Id="rId6" Type="http://schemas.openxmlformats.org/officeDocument/2006/relationships/image" Target="../media/image8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18.emf"/><Relationship Id="rId9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0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7" Type="http://schemas.openxmlformats.org/officeDocument/2006/relationships/image" Target="../media/image32.emf"/><Relationship Id="rId8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34.emf"/><Relationship Id="rId7" Type="http://schemas.openxmlformats.org/officeDocument/2006/relationships/image" Target="../media/image35.emf"/><Relationship Id="rId8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 rot="20431781">
            <a:off x="3667261" y="3005260"/>
            <a:ext cx="2189150" cy="2279155"/>
            <a:chOff x="3649067" y="3077465"/>
            <a:chExt cx="2189150" cy="2279155"/>
          </a:xfrm>
        </p:grpSpPr>
        <p:cxnSp>
          <p:nvCxnSpPr>
            <p:cNvPr id="7" name="Straight Arrow Connector 6"/>
            <p:cNvCxnSpPr/>
            <p:nvPr/>
          </p:nvCxnSpPr>
          <p:spPr>
            <a:xfrm rot="1168219" flipV="1">
              <a:off x="4714862" y="3206489"/>
              <a:ext cx="1123355" cy="114099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168219">
              <a:off x="4348722" y="4135711"/>
              <a:ext cx="366641" cy="12209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168219" flipH="1" flipV="1">
              <a:off x="3649067" y="3077465"/>
              <a:ext cx="1096993" cy="9121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Oval 3"/>
          <p:cNvSpPr/>
          <p:nvPr/>
        </p:nvSpPr>
        <p:spPr>
          <a:xfrm>
            <a:off x="4461224" y="4056450"/>
            <a:ext cx="215287" cy="21528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98415" y="1246712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62" y="939341"/>
            <a:ext cx="2794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83" y="736141"/>
            <a:ext cx="368300" cy="40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88" y="863141"/>
            <a:ext cx="508000" cy="419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383" y="4162140"/>
            <a:ext cx="462331" cy="4131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7688" y="3106625"/>
            <a:ext cx="342900" cy="4572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4559763" y="2862584"/>
            <a:ext cx="0" cy="1299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559763" y="4162139"/>
            <a:ext cx="14428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818018" y="4162140"/>
            <a:ext cx="741746" cy="818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1983" y="4300235"/>
            <a:ext cx="241300" cy="2159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5212" y="4872615"/>
            <a:ext cx="215900" cy="2159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3912" y="2862584"/>
            <a:ext cx="215900" cy="304800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3861688" y="3392023"/>
            <a:ext cx="1411926" cy="1411926"/>
          </a:xfrm>
          <a:prstGeom prst="ellipse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922024" y="2390193"/>
            <a:ext cx="185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Äquipotentiallinie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15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696809" y="4428037"/>
            <a:ext cx="1020479" cy="55567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55" y="4564609"/>
            <a:ext cx="508000" cy="419100"/>
          </a:xfrm>
          <a:prstGeom prst="rect">
            <a:avLst/>
          </a:prstGeom>
        </p:spPr>
      </p:pic>
      <p:sp>
        <p:nvSpPr>
          <p:cNvPr id="4" name="Parallelogram 3"/>
          <p:cNvSpPr/>
          <p:nvPr/>
        </p:nvSpPr>
        <p:spPr>
          <a:xfrm>
            <a:off x="2324629" y="3061542"/>
            <a:ext cx="3832798" cy="1576291"/>
          </a:xfrm>
          <a:prstGeom prst="parallelogram">
            <a:avLst>
              <a:gd name="adj" fmla="val 65286"/>
            </a:avLst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96809" y="3526809"/>
            <a:ext cx="1020479" cy="55567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2"/>
          </p:cNvCxnSpPr>
          <p:nvPr/>
        </p:nvCxnSpPr>
        <p:spPr>
          <a:xfrm flipV="1">
            <a:off x="3696809" y="2903097"/>
            <a:ext cx="0" cy="90154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717288" y="2903097"/>
            <a:ext cx="0" cy="90154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96809" y="2625261"/>
            <a:ext cx="1020479" cy="55567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696809" y="3804645"/>
            <a:ext cx="0" cy="90154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717288" y="3804645"/>
            <a:ext cx="0" cy="90154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355" y="3589914"/>
            <a:ext cx="495300" cy="4191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355" y="2642442"/>
            <a:ext cx="495300" cy="419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80268" y="39638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32750" y="41162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46686" y="31809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6149" y="41484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28468" y="34878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52815" y="31809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52229" y="38572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53017" y="31537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952229" y="1708954"/>
            <a:ext cx="1638" cy="184894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49" y="2182775"/>
            <a:ext cx="2413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755645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021441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87237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53033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818829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84625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350421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16220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21" name="Group 20"/>
          <p:cNvGrpSpPr/>
          <p:nvPr/>
        </p:nvGrpSpPr>
        <p:grpSpPr>
          <a:xfrm rot="10800000">
            <a:off x="755645" y="3467459"/>
            <a:ext cx="1860575" cy="963919"/>
            <a:chOff x="2465686" y="2552369"/>
            <a:chExt cx="1860575" cy="963919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465686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731482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997278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263074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528870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794666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60462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4326261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562871" y="3410759"/>
            <a:ext cx="2358645" cy="56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858591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24387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90183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55979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921775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187571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453367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719166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 rot="10800000">
            <a:off x="3858591" y="3743093"/>
            <a:ext cx="1860575" cy="963919"/>
            <a:chOff x="2465686" y="2552369"/>
            <a:chExt cx="1860575" cy="963919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2465686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731482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2997278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263074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3528870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3794666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060462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4326261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3541077" y="3686393"/>
            <a:ext cx="2358645" cy="5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981326" y="3271719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+</a:t>
            </a:r>
            <a:endParaRPr lang="en-US" sz="3200" b="1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6793317" y="2722474"/>
            <a:ext cx="1860575" cy="690612"/>
            <a:chOff x="6793317" y="2449167"/>
            <a:chExt cx="1860575" cy="963919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6793317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7059113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7324909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7590705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7856501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8122297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8388093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8653892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69" name="Group 68"/>
          <p:cNvGrpSpPr/>
          <p:nvPr/>
        </p:nvGrpSpPr>
        <p:grpSpPr>
          <a:xfrm rot="10800000">
            <a:off x="6793317" y="3469786"/>
            <a:ext cx="1860575" cy="963919"/>
            <a:chOff x="2465686" y="2552369"/>
            <a:chExt cx="1860575" cy="963919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465686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2731482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997278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3263074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3528870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3794666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4060462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4326261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6600543" y="3413086"/>
            <a:ext cx="2358645" cy="56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6926213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7192009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7457805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7723601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989397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8255193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8520989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8786788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 rot="10800000">
            <a:off x="6926212" y="3743093"/>
            <a:ext cx="1860575" cy="690612"/>
            <a:chOff x="2465686" y="2552369"/>
            <a:chExt cx="1860575" cy="963919"/>
          </a:xfrm>
        </p:grpSpPr>
        <p:cxnSp>
          <p:nvCxnSpPr>
            <p:cNvPr id="88" name="Straight Arrow Connector 87"/>
            <p:cNvCxnSpPr/>
            <p:nvPr/>
          </p:nvCxnSpPr>
          <p:spPr>
            <a:xfrm flipV="1">
              <a:off x="2465686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2731482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997278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3263074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3528870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3794666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4060462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4326261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/>
          <p:cNvSpPr/>
          <p:nvPr/>
        </p:nvSpPr>
        <p:spPr>
          <a:xfrm>
            <a:off x="6608699" y="3686393"/>
            <a:ext cx="2358645" cy="5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136103" y="3258112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=</a:t>
            </a:r>
            <a:endParaRPr lang="en-US" sz="3200" b="1" dirty="0"/>
          </a:p>
        </p:txBody>
      </p:sp>
      <p:sp>
        <p:nvSpPr>
          <p:cNvPr id="115" name="Rectangle 114"/>
          <p:cNvSpPr/>
          <p:nvPr/>
        </p:nvSpPr>
        <p:spPr>
          <a:xfrm>
            <a:off x="1243193" y="5447964"/>
            <a:ext cx="2358645" cy="56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1251349" y="5721271"/>
            <a:ext cx="2358645" cy="5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1423314" y="5504664"/>
            <a:ext cx="121061" cy="216608"/>
            <a:chOff x="1434654" y="5504664"/>
            <a:chExt cx="121061" cy="216608"/>
          </a:xfrm>
        </p:grpSpPr>
        <p:cxnSp>
          <p:nvCxnSpPr>
            <p:cNvPr id="134" name="Straight Arrow Connector 133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1651564" y="5504664"/>
            <a:ext cx="121061" cy="216608"/>
            <a:chOff x="1434654" y="5504664"/>
            <a:chExt cx="121061" cy="216608"/>
          </a:xfrm>
        </p:grpSpPr>
        <p:cxnSp>
          <p:nvCxnSpPr>
            <p:cNvPr id="140" name="Straight Arrow Connector 139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1879814" y="5504664"/>
            <a:ext cx="121061" cy="216608"/>
            <a:chOff x="1434654" y="5504664"/>
            <a:chExt cx="121061" cy="216608"/>
          </a:xfrm>
        </p:grpSpPr>
        <p:cxnSp>
          <p:nvCxnSpPr>
            <p:cNvPr id="143" name="Straight Arrow Connector 142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2108064" y="5504664"/>
            <a:ext cx="121061" cy="216608"/>
            <a:chOff x="1434654" y="5504664"/>
            <a:chExt cx="121061" cy="216608"/>
          </a:xfrm>
        </p:grpSpPr>
        <p:cxnSp>
          <p:nvCxnSpPr>
            <p:cNvPr id="146" name="Straight Arrow Connector 145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2336314" y="5504664"/>
            <a:ext cx="121061" cy="216608"/>
            <a:chOff x="1434654" y="5504664"/>
            <a:chExt cx="121061" cy="216608"/>
          </a:xfrm>
        </p:grpSpPr>
        <p:cxnSp>
          <p:nvCxnSpPr>
            <p:cNvPr id="149" name="Straight Arrow Connector 148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2564564" y="5504664"/>
            <a:ext cx="121061" cy="216608"/>
            <a:chOff x="1434654" y="5504664"/>
            <a:chExt cx="121061" cy="216608"/>
          </a:xfrm>
        </p:grpSpPr>
        <p:cxnSp>
          <p:nvCxnSpPr>
            <p:cNvPr id="152" name="Straight Arrow Connector 151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2792814" y="5504664"/>
            <a:ext cx="121061" cy="216608"/>
            <a:chOff x="1434654" y="5504664"/>
            <a:chExt cx="121061" cy="216608"/>
          </a:xfrm>
        </p:grpSpPr>
        <p:cxnSp>
          <p:nvCxnSpPr>
            <p:cNvPr id="155" name="Straight Arrow Connector 154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3021064" y="5504664"/>
            <a:ext cx="121061" cy="216608"/>
            <a:chOff x="1434654" y="5504664"/>
            <a:chExt cx="121061" cy="216608"/>
          </a:xfrm>
        </p:grpSpPr>
        <p:cxnSp>
          <p:nvCxnSpPr>
            <p:cNvPr id="158" name="Straight Arrow Connector 157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249314" y="5504664"/>
            <a:ext cx="121061" cy="216608"/>
            <a:chOff x="1434654" y="5504664"/>
            <a:chExt cx="121061" cy="216608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4" name="Picture 16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82" y="3039193"/>
            <a:ext cx="609600" cy="317500"/>
          </a:xfrm>
          <a:prstGeom prst="rect">
            <a:avLst/>
          </a:prstGeom>
        </p:spPr>
      </p:pic>
      <p:pic>
        <p:nvPicPr>
          <p:cNvPr id="165" name="Picture 16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71" y="3300453"/>
            <a:ext cx="596900" cy="203200"/>
          </a:xfrm>
          <a:prstGeom prst="rect">
            <a:avLst/>
          </a:prstGeom>
        </p:spPr>
      </p:pic>
      <p:pic>
        <p:nvPicPr>
          <p:cNvPr id="166" name="Picture 16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93" y="5289214"/>
            <a:ext cx="609600" cy="317500"/>
          </a:xfrm>
          <a:prstGeom prst="rect">
            <a:avLst/>
          </a:prstGeom>
        </p:spPr>
      </p:pic>
      <p:pic>
        <p:nvPicPr>
          <p:cNvPr id="167" name="Picture 16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1" y="5709455"/>
            <a:ext cx="596900" cy="203200"/>
          </a:xfrm>
          <a:prstGeom prst="rect">
            <a:avLst/>
          </a:prstGeom>
        </p:spPr>
      </p:pic>
      <p:pic>
        <p:nvPicPr>
          <p:cNvPr id="168" name="Picture 16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25" y="5051402"/>
            <a:ext cx="921741" cy="260492"/>
          </a:xfrm>
          <a:prstGeom prst="rect">
            <a:avLst/>
          </a:prstGeom>
        </p:spPr>
      </p:pic>
      <p:sp>
        <p:nvSpPr>
          <p:cNvPr id="170" name="Right Brace 169"/>
          <p:cNvSpPr/>
          <p:nvPr/>
        </p:nvSpPr>
        <p:spPr>
          <a:xfrm>
            <a:off x="4071560" y="5481686"/>
            <a:ext cx="150529" cy="33000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1" name="Picture 17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38" y="5345616"/>
            <a:ext cx="1137638" cy="727678"/>
          </a:xfrm>
          <a:prstGeom prst="rect">
            <a:avLst/>
          </a:prstGeom>
        </p:spPr>
      </p:pic>
      <p:pic>
        <p:nvPicPr>
          <p:cNvPr id="172" name="Picture 17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65" y="5912655"/>
            <a:ext cx="921741" cy="260492"/>
          </a:xfrm>
          <a:prstGeom prst="rect">
            <a:avLst/>
          </a:prstGeom>
        </p:spPr>
      </p:pic>
      <p:pic>
        <p:nvPicPr>
          <p:cNvPr id="173" name="Picture 17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57" y="3540909"/>
            <a:ext cx="1184438" cy="651900"/>
          </a:xfrm>
          <a:prstGeom prst="rect">
            <a:avLst/>
          </a:prstGeom>
        </p:spPr>
      </p:pic>
      <p:pic>
        <p:nvPicPr>
          <p:cNvPr id="174" name="Picture 17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46" y="3866859"/>
            <a:ext cx="1184438" cy="651900"/>
          </a:xfrm>
          <a:prstGeom prst="rect">
            <a:avLst/>
          </a:prstGeom>
        </p:spPr>
      </p:pic>
      <p:cxnSp>
        <p:nvCxnSpPr>
          <p:cNvPr id="176" name="Straight Arrow Connector 175"/>
          <p:cNvCxnSpPr/>
          <p:nvPr/>
        </p:nvCxnSpPr>
        <p:spPr>
          <a:xfrm>
            <a:off x="3858590" y="5476314"/>
            <a:ext cx="1" cy="312699"/>
          </a:xfrm>
          <a:prstGeom prst="straightConnector1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15" idx="3"/>
          </p:cNvCxnSpPr>
          <p:nvPr/>
        </p:nvCxnSpPr>
        <p:spPr>
          <a:xfrm>
            <a:off x="3601838" y="5476314"/>
            <a:ext cx="344356" cy="5372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609994" y="5765902"/>
            <a:ext cx="344356" cy="5372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3" name="Picture 18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194" y="5540187"/>
            <a:ext cx="125366" cy="181084"/>
          </a:xfrm>
          <a:prstGeom prst="rect">
            <a:avLst/>
          </a:prstGeom>
        </p:spPr>
      </p:pic>
      <p:cxnSp>
        <p:nvCxnSpPr>
          <p:cNvPr id="185" name="Straight Arrow Connector 184"/>
          <p:cNvCxnSpPr/>
          <p:nvPr/>
        </p:nvCxnSpPr>
        <p:spPr>
          <a:xfrm>
            <a:off x="3514554" y="5451126"/>
            <a:ext cx="0" cy="888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8" name="Picture 187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836" y="6027933"/>
            <a:ext cx="145999" cy="13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5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 rot="16200000">
            <a:off x="2853437" y="4431615"/>
            <a:ext cx="2179645" cy="567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16200000">
            <a:off x="3824660" y="4448098"/>
            <a:ext cx="220162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 rot="16200000">
            <a:off x="4337491" y="3115990"/>
            <a:ext cx="228249" cy="931004"/>
            <a:chOff x="1434654" y="5504664"/>
            <a:chExt cx="121061" cy="216608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 flipV="1">
            <a:off x="3943260" y="3343123"/>
            <a:ext cx="959353" cy="1"/>
          </a:xfrm>
          <a:prstGeom prst="straightConnector1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4" idx="3"/>
          </p:cNvCxnSpPr>
          <p:nvPr/>
        </p:nvCxnSpPr>
        <p:spPr>
          <a:xfrm flipV="1">
            <a:off x="3943260" y="3080976"/>
            <a:ext cx="5372" cy="289167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5" idx="3"/>
          </p:cNvCxnSpPr>
          <p:nvPr/>
        </p:nvCxnSpPr>
        <p:spPr>
          <a:xfrm flipH="1" flipV="1">
            <a:off x="4917118" y="3080976"/>
            <a:ext cx="8355" cy="289169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" name="Picture 8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42155" y="3134148"/>
            <a:ext cx="125366" cy="181084"/>
          </a:xfrm>
          <a:prstGeom prst="rect">
            <a:avLst/>
          </a:prstGeom>
        </p:spPr>
      </p:pic>
      <p:cxnSp>
        <p:nvCxnSpPr>
          <p:cNvPr id="82" name="Straight Arrow Connector 81"/>
          <p:cNvCxnSpPr/>
          <p:nvPr/>
        </p:nvCxnSpPr>
        <p:spPr>
          <a:xfrm flipV="1">
            <a:off x="3943260" y="3080976"/>
            <a:ext cx="2004382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3" name="Picture 8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18" y="3156742"/>
            <a:ext cx="145999" cy="130631"/>
          </a:xfrm>
          <a:prstGeom prst="rect">
            <a:avLst/>
          </a:prstGeom>
        </p:spPr>
      </p:pic>
      <p:grpSp>
        <p:nvGrpSpPr>
          <p:cNvPr id="89" name="Group 88"/>
          <p:cNvGrpSpPr/>
          <p:nvPr/>
        </p:nvGrpSpPr>
        <p:grpSpPr>
          <a:xfrm rot="16200000">
            <a:off x="4337491" y="3618278"/>
            <a:ext cx="228249" cy="931004"/>
            <a:chOff x="1434654" y="5504664"/>
            <a:chExt cx="121061" cy="216608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 rot="16200000">
            <a:off x="4337491" y="4120566"/>
            <a:ext cx="228249" cy="931004"/>
            <a:chOff x="1434654" y="5504664"/>
            <a:chExt cx="121061" cy="216608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 rot="16200000">
            <a:off x="4337491" y="4622853"/>
            <a:ext cx="228249" cy="931004"/>
            <a:chOff x="1434654" y="5504664"/>
            <a:chExt cx="121061" cy="216608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3492606" y="414926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974483" y="4149261"/>
            <a:ext cx="278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-</a:t>
            </a:r>
          </a:p>
        </p:txBody>
      </p:sp>
      <p:sp>
        <p:nvSpPr>
          <p:cNvPr id="104" name="Freeform 103"/>
          <p:cNvSpPr/>
          <p:nvPr/>
        </p:nvSpPr>
        <p:spPr>
          <a:xfrm>
            <a:off x="3986113" y="5410237"/>
            <a:ext cx="889000" cy="323068"/>
          </a:xfrm>
          <a:custGeom>
            <a:avLst/>
            <a:gdLst>
              <a:gd name="connsiteX0" fmla="*/ 0 w 889000"/>
              <a:gd name="connsiteY0" fmla="*/ 0 h 434347"/>
              <a:gd name="connsiteX1" fmla="*/ 282223 w 889000"/>
              <a:gd name="connsiteY1" fmla="*/ 296333 h 434347"/>
              <a:gd name="connsiteX2" fmla="*/ 508000 w 889000"/>
              <a:gd name="connsiteY2" fmla="*/ 423333 h 434347"/>
              <a:gd name="connsiteX3" fmla="*/ 889000 w 889000"/>
              <a:gd name="connsiteY3" fmla="*/ 28222 h 434347"/>
              <a:gd name="connsiteX0" fmla="*/ 0 w 889000"/>
              <a:gd name="connsiteY0" fmla="*/ 0 h 423333"/>
              <a:gd name="connsiteX1" fmla="*/ 508000 w 889000"/>
              <a:gd name="connsiteY1" fmla="*/ 423333 h 423333"/>
              <a:gd name="connsiteX2" fmla="*/ 889000 w 889000"/>
              <a:gd name="connsiteY2" fmla="*/ 28222 h 423333"/>
              <a:gd name="connsiteX0" fmla="*/ 0 w 889000"/>
              <a:gd name="connsiteY0" fmla="*/ 0 h 423333"/>
              <a:gd name="connsiteX1" fmla="*/ 452244 w 889000"/>
              <a:gd name="connsiteY1" fmla="*/ 423333 h 423333"/>
              <a:gd name="connsiteX2" fmla="*/ 889000 w 889000"/>
              <a:gd name="connsiteY2" fmla="*/ 28222 h 423333"/>
              <a:gd name="connsiteX0" fmla="*/ 0 w 889000"/>
              <a:gd name="connsiteY0" fmla="*/ 0 h 423368"/>
              <a:gd name="connsiteX1" fmla="*/ 452244 w 889000"/>
              <a:gd name="connsiteY1" fmla="*/ 423333 h 423368"/>
              <a:gd name="connsiteX2" fmla="*/ 889000 w 889000"/>
              <a:gd name="connsiteY2" fmla="*/ 28222 h 42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000" h="423368">
                <a:moveTo>
                  <a:pt x="0" y="0"/>
                </a:moveTo>
                <a:cubicBezTo>
                  <a:pt x="105833" y="88195"/>
                  <a:pt x="320138" y="427427"/>
                  <a:pt x="452244" y="423333"/>
                </a:cubicBezTo>
                <a:cubicBezTo>
                  <a:pt x="584350" y="419239"/>
                  <a:pt x="889000" y="28222"/>
                  <a:pt x="889000" y="28222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9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2018" y="2527881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72018" y="2836589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484230" y="2787746"/>
            <a:ext cx="981807" cy="369332"/>
            <a:chOff x="1945055" y="3734748"/>
            <a:chExt cx="981807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19450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74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498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022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46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070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44092" y="2156651"/>
            <a:ext cx="1062082" cy="369332"/>
            <a:chOff x="2344616" y="2061308"/>
            <a:chExt cx="1062082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23446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970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494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018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542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066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1975133" y="1707266"/>
            <a:ext cx="0" cy="8187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8258" y="1707266"/>
            <a:ext cx="0" cy="1449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78489" y="1707266"/>
            <a:ext cx="18064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481787" y="3842819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81787" y="4151527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493999" y="4102684"/>
            <a:ext cx="981807" cy="369332"/>
            <a:chOff x="1945055" y="3734748"/>
            <a:chExt cx="981807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19450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74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2498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022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546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070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453861" y="3471589"/>
            <a:ext cx="1062082" cy="369332"/>
            <a:chOff x="2344616" y="2061308"/>
            <a:chExt cx="1062082" cy="369332"/>
          </a:xfrm>
        </p:grpSpPr>
        <p:sp>
          <p:nvSpPr>
            <p:cNvPr id="45" name="TextBox 44"/>
            <p:cNvSpPr txBox="1"/>
            <p:nvPr/>
          </p:nvSpPr>
          <p:spPr>
            <a:xfrm>
              <a:off x="23446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970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494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018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542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066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cxnSp>
        <p:nvCxnSpPr>
          <p:cNvPr id="51" name="Straight Connector 50"/>
          <p:cNvCxnSpPr>
            <a:endCxn id="35" idx="0"/>
          </p:cNvCxnSpPr>
          <p:nvPr/>
        </p:nvCxnSpPr>
        <p:spPr>
          <a:xfrm>
            <a:off x="1984820" y="2885436"/>
            <a:ext cx="82" cy="9573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984902" y="4204337"/>
            <a:ext cx="0" cy="590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98027" y="3631805"/>
            <a:ext cx="0" cy="1162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88258" y="4794343"/>
            <a:ext cx="18064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129643" y="3098463"/>
            <a:ext cx="117230" cy="117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29643" y="3573190"/>
            <a:ext cx="117230" cy="117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36" y="2502441"/>
            <a:ext cx="393700" cy="3429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36" y="3857474"/>
            <a:ext cx="406400" cy="3429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153" y="2576728"/>
            <a:ext cx="381000" cy="3302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153" y="3870174"/>
            <a:ext cx="381000" cy="330200"/>
          </a:xfrm>
          <a:prstGeom prst="rect">
            <a:avLst/>
          </a:prstGeom>
        </p:spPr>
      </p:pic>
      <p:sp>
        <p:nvSpPr>
          <p:cNvPr id="96" name="Freeform 95"/>
          <p:cNvSpPr/>
          <p:nvPr/>
        </p:nvSpPr>
        <p:spPr>
          <a:xfrm>
            <a:off x="2641749" y="2525940"/>
            <a:ext cx="133226" cy="381863"/>
          </a:xfrm>
          <a:custGeom>
            <a:avLst/>
            <a:gdLst>
              <a:gd name="connsiteX0" fmla="*/ 0 w 133226"/>
              <a:gd name="connsiteY0" fmla="*/ 0 h 381863"/>
              <a:gd name="connsiteX1" fmla="*/ 133214 w 133226"/>
              <a:gd name="connsiteY1" fmla="*/ 213133 h 381863"/>
              <a:gd name="connsiteX2" fmla="*/ 8881 w 133226"/>
              <a:gd name="connsiteY2" fmla="*/ 381863 h 3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226" h="381863">
                <a:moveTo>
                  <a:pt x="0" y="0"/>
                </a:moveTo>
                <a:cubicBezTo>
                  <a:pt x="65867" y="74744"/>
                  <a:pt x="131734" y="149489"/>
                  <a:pt x="133214" y="213133"/>
                </a:cubicBezTo>
                <a:cubicBezTo>
                  <a:pt x="134694" y="276777"/>
                  <a:pt x="8881" y="381863"/>
                  <a:pt x="8881" y="38186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/>
          <p:cNvSpPr/>
          <p:nvPr/>
        </p:nvSpPr>
        <p:spPr>
          <a:xfrm>
            <a:off x="2660923" y="3825771"/>
            <a:ext cx="133226" cy="381863"/>
          </a:xfrm>
          <a:custGeom>
            <a:avLst/>
            <a:gdLst>
              <a:gd name="connsiteX0" fmla="*/ 0 w 133226"/>
              <a:gd name="connsiteY0" fmla="*/ 0 h 381863"/>
              <a:gd name="connsiteX1" fmla="*/ 133214 w 133226"/>
              <a:gd name="connsiteY1" fmla="*/ 213133 h 381863"/>
              <a:gd name="connsiteX2" fmla="*/ 8881 w 133226"/>
              <a:gd name="connsiteY2" fmla="*/ 381863 h 3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226" h="381863">
                <a:moveTo>
                  <a:pt x="0" y="0"/>
                </a:moveTo>
                <a:cubicBezTo>
                  <a:pt x="65867" y="74744"/>
                  <a:pt x="131734" y="149489"/>
                  <a:pt x="133214" y="213133"/>
                </a:cubicBezTo>
                <a:cubicBezTo>
                  <a:pt x="134694" y="276777"/>
                  <a:pt x="8881" y="381863"/>
                  <a:pt x="8881" y="38186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995451" y="3207541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995451" y="3516249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5007663" y="3467406"/>
            <a:ext cx="981807" cy="369332"/>
            <a:chOff x="1945055" y="3734748"/>
            <a:chExt cx="981807" cy="369332"/>
          </a:xfrm>
        </p:grpSpPr>
        <p:sp>
          <p:nvSpPr>
            <p:cNvPr id="101" name="TextBox 100"/>
            <p:cNvSpPr txBox="1"/>
            <p:nvPr/>
          </p:nvSpPr>
          <p:spPr>
            <a:xfrm>
              <a:off x="19450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0974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2498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4022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5546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070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967525" y="2836311"/>
            <a:ext cx="1062082" cy="369332"/>
            <a:chOff x="2344616" y="2061308"/>
            <a:chExt cx="1062082" cy="369332"/>
          </a:xfrm>
        </p:grpSpPr>
        <p:sp>
          <p:nvSpPr>
            <p:cNvPr id="108" name="TextBox 107"/>
            <p:cNvSpPr txBox="1"/>
            <p:nvPr/>
          </p:nvSpPr>
          <p:spPr>
            <a:xfrm>
              <a:off x="23446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4970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94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8018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542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1066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cxnSp>
        <p:nvCxnSpPr>
          <p:cNvPr id="114" name="Straight Connector 113"/>
          <p:cNvCxnSpPr>
            <a:endCxn id="98" idx="0"/>
          </p:cNvCxnSpPr>
          <p:nvPr/>
        </p:nvCxnSpPr>
        <p:spPr>
          <a:xfrm>
            <a:off x="5496790" y="1738923"/>
            <a:ext cx="1776" cy="14686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709915" y="1738923"/>
            <a:ext cx="0" cy="1449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5516329" y="3569406"/>
            <a:ext cx="0" cy="1256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3719684" y="3663462"/>
            <a:ext cx="0" cy="1162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 flipV="1">
            <a:off x="3709915" y="4826000"/>
            <a:ext cx="3790951" cy="5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3651300" y="3130120"/>
            <a:ext cx="117230" cy="117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3651300" y="3604847"/>
            <a:ext cx="117230" cy="117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442" y="3256388"/>
            <a:ext cx="381000" cy="330200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603" y="3234896"/>
            <a:ext cx="381000" cy="330200"/>
          </a:xfrm>
          <a:prstGeom prst="rect">
            <a:avLst/>
          </a:prstGeom>
        </p:spPr>
      </p:pic>
      <p:sp>
        <p:nvSpPr>
          <p:cNvPr id="143" name="Freeform 142"/>
          <p:cNvSpPr/>
          <p:nvPr/>
        </p:nvSpPr>
        <p:spPr>
          <a:xfrm>
            <a:off x="6058610" y="3205600"/>
            <a:ext cx="133226" cy="381863"/>
          </a:xfrm>
          <a:custGeom>
            <a:avLst/>
            <a:gdLst>
              <a:gd name="connsiteX0" fmla="*/ 0 w 133226"/>
              <a:gd name="connsiteY0" fmla="*/ 0 h 381863"/>
              <a:gd name="connsiteX1" fmla="*/ 133214 w 133226"/>
              <a:gd name="connsiteY1" fmla="*/ 213133 h 381863"/>
              <a:gd name="connsiteX2" fmla="*/ 8881 w 133226"/>
              <a:gd name="connsiteY2" fmla="*/ 381863 h 3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226" h="381863">
                <a:moveTo>
                  <a:pt x="0" y="0"/>
                </a:moveTo>
                <a:cubicBezTo>
                  <a:pt x="65867" y="74744"/>
                  <a:pt x="131734" y="149489"/>
                  <a:pt x="133214" y="213133"/>
                </a:cubicBezTo>
                <a:cubicBezTo>
                  <a:pt x="134694" y="276777"/>
                  <a:pt x="8881" y="381863"/>
                  <a:pt x="8881" y="38186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6979988" y="3207844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6979988" y="3516552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/>
          <p:cNvGrpSpPr/>
          <p:nvPr/>
        </p:nvGrpSpPr>
        <p:grpSpPr>
          <a:xfrm>
            <a:off x="7152788" y="3467709"/>
            <a:ext cx="677007" cy="369332"/>
            <a:chOff x="1945055" y="3734748"/>
            <a:chExt cx="677007" cy="369332"/>
          </a:xfrm>
        </p:grpSpPr>
        <p:sp>
          <p:nvSpPr>
            <p:cNvPr id="158" name="TextBox 157"/>
            <p:cNvSpPr txBox="1"/>
            <p:nvPr/>
          </p:nvSpPr>
          <p:spPr>
            <a:xfrm>
              <a:off x="19450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0974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2498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4022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094158" y="2836614"/>
            <a:ext cx="794266" cy="369332"/>
            <a:chOff x="2344616" y="2061308"/>
            <a:chExt cx="794266" cy="369332"/>
          </a:xfrm>
        </p:grpSpPr>
        <p:sp>
          <p:nvSpPr>
            <p:cNvPr id="165" name="TextBox 164"/>
            <p:cNvSpPr txBox="1"/>
            <p:nvPr/>
          </p:nvSpPr>
          <p:spPr>
            <a:xfrm>
              <a:off x="23446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4970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6494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8018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954216" y="2061308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171" name="Straight Connector 170"/>
          <p:cNvCxnSpPr>
            <a:endCxn id="155" idx="0"/>
          </p:cNvCxnSpPr>
          <p:nvPr/>
        </p:nvCxnSpPr>
        <p:spPr>
          <a:xfrm>
            <a:off x="7481327" y="1739226"/>
            <a:ext cx="1776" cy="14686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7500866" y="3569709"/>
            <a:ext cx="0" cy="1256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reeform 173"/>
          <p:cNvSpPr/>
          <p:nvPr/>
        </p:nvSpPr>
        <p:spPr>
          <a:xfrm>
            <a:off x="8060909" y="3205903"/>
            <a:ext cx="133226" cy="381863"/>
          </a:xfrm>
          <a:custGeom>
            <a:avLst/>
            <a:gdLst>
              <a:gd name="connsiteX0" fmla="*/ 0 w 133226"/>
              <a:gd name="connsiteY0" fmla="*/ 0 h 381863"/>
              <a:gd name="connsiteX1" fmla="*/ 133214 w 133226"/>
              <a:gd name="connsiteY1" fmla="*/ 213133 h 381863"/>
              <a:gd name="connsiteX2" fmla="*/ 8881 w 133226"/>
              <a:gd name="connsiteY2" fmla="*/ 381863 h 3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226" h="381863">
                <a:moveTo>
                  <a:pt x="0" y="0"/>
                </a:moveTo>
                <a:cubicBezTo>
                  <a:pt x="65867" y="74744"/>
                  <a:pt x="131734" y="149489"/>
                  <a:pt x="133214" y="213133"/>
                </a:cubicBezTo>
                <a:cubicBezTo>
                  <a:pt x="134694" y="276777"/>
                  <a:pt x="8881" y="381863"/>
                  <a:pt x="8881" y="38186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/>
          <p:cNvCxnSpPr/>
          <p:nvPr/>
        </p:nvCxnSpPr>
        <p:spPr>
          <a:xfrm flipH="1" flipV="1">
            <a:off x="3702575" y="1743939"/>
            <a:ext cx="3790951" cy="5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9" name="Picture 1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8563" y="2777493"/>
            <a:ext cx="419100" cy="355600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2358" y="2746857"/>
            <a:ext cx="431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4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64" y="834073"/>
            <a:ext cx="2683002" cy="2467128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2140298" y="2104694"/>
            <a:ext cx="124332" cy="1243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603530" y="2166860"/>
            <a:ext cx="124332" cy="1243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77080" y="1980362"/>
            <a:ext cx="124332" cy="1243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815979" y="2308963"/>
            <a:ext cx="124332" cy="1243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04792" y="2104693"/>
            <a:ext cx="517537" cy="51753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257" y="2166860"/>
            <a:ext cx="596900" cy="16510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4564784" y="1571856"/>
            <a:ext cx="0" cy="760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40451" y="2331960"/>
            <a:ext cx="0" cy="536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87289" y="2331960"/>
            <a:ext cx="0" cy="637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289" y="1616259"/>
            <a:ext cx="317500" cy="228600"/>
          </a:xfrm>
          <a:prstGeom prst="rect">
            <a:avLst/>
          </a:prstGeom>
        </p:spPr>
      </p:pic>
      <p:pic>
        <p:nvPicPr>
          <p:cNvPr id="36" name="Picture 3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389" y="2567624"/>
            <a:ext cx="317500" cy="228600"/>
          </a:xfrm>
          <a:prstGeom prst="rect">
            <a:avLst/>
          </a:prstGeom>
        </p:spPr>
      </p:pic>
      <p:pic>
        <p:nvPicPr>
          <p:cNvPr id="37" name="Picture 3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113" y="2622230"/>
            <a:ext cx="368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 flipV="1">
            <a:off x="2026485" y="4128202"/>
            <a:ext cx="399433" cy="135277"/>
            <a:chOff x="2364587" y="1204729"/>
            <a:chExt cx="1300789" cy="0"/>
          </a:xfrm>
        </p:grpSpPr>
        <p:cxnSp>
          <p:nvCxnSpPr>
            <p:cNvPr id="167" name="Straight Arrow Connector 166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 flipV="1">
            <a:off x="2032245" y="4843662"/>
            <a:ext cx="399433" cy="135277"/>
            <a:chOff x="2364587" y="1204729"/>
            <a:chExt cx="1300789" cy="0"/>
          </a:xfrm>
        </p:grpSpPr>
        <p:cxnSp>
          <p:nvCxnSpPr>
            <p:cNvPr id="170" name="Straight Arrow Connector 169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 flipV="1">
            <a:off x="2038113" y="5585867"/>
            <a:ext cx="399433" cy="135277"/>
            <a:chOff x="2364587" y="1204729"/>
            <a:chExt cx="1300789" cy="0"/>
          </a:xfrm>
        </p:grpSpPr>
        <p:cxnSp>
          <p:nvCxnSpPr>
            <p:cNvPr id="173" name="Straight Arrow Connector 172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814469" y="388412"/>
            <a:ext cx="364202" cy="2739276"/>
            <a:chOff x="2000385" y="1771978"/>
            <a:chExt cx="364202" cy="2739276"/>
          </a:xfrm>
        </p:grpSpPr>
        <p:sp>
          <p:nvSpPr>
            <p:cNvPr id="4" name="Rectangle 3"/>
            <p:cNvSpPr/>
            <p:nvPr/>
          </p:nvSpPr>
          <p:spPr>
            <a:xfrm>
              <a:off x="2079192" y="1820695"/>
              <a:ext cx="200508" cy="2690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00385" y="177197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00385" y="213589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00385" y="249981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00385" y="286372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00385" y="322764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0385" y="359155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00385" y="395547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47746" y="388412"/>
            <a:ext cx="294597" cy="2739276"/>
            <a:chOff x="3862325" y="1771978"/>
            <a:chExt cx="294597" cy="2739276"/>
          </a:xfrm>
        </p:grpSpPr>
        <p:sp>
          <p:nvSpPr>
            <p:cNvPr id="13" name="Rectangle 12"/>
            <p:cNvSpPr/>
            <p:nvPr/>
          </p:nvSpPr>
          <p:spPr>
            <a:xfrm>
              <a:off x="3908570" y="1820695"/>
              <a:ext cx="200508" cy="2690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62325" y="177197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62325" y="2135894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62325" y="249981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62325" y="286372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62325" y="3227642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62325" y="359155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62325" y="3955474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 flipV="1">
            <a:off x="2080102" y="651150"/>
            <a:ext cx="1575428" cy="45719"/>
            <a:chOff x="2364587" y="1204729"/>
            <a:chExt cx="1300789" cy="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flipV="1">
            <a:off x="2080102" y="1012478"/>
            <a:ext cx="1575428" cy="45719"/>
            <a:chOff x="2364587" y="1204729"/>
            <a:chExt cx="1300789" cy="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flipV="1">
            <a:off x="2080102" y="1373806"/>
            <a:ext cx="1575428" cy="45719"/>
            <a:chOff x="2364587" y="1204729"/>
            <a:chExt cx="1300789" cy="0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080102" y="1776997"/>
            <a:ext cx="1575428" cy="120938"/>
            <a:chOff x="2364587" y="1204729"/>
            <a:chExt cx="1300789" cy="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 flipV="1">
            <a:off x="2080102" y="2096462"/>
            <a:ext cx="1575428" cy="45719"/>
            <a:chOff x="2364587" y="1204729"/>
            <a:chExt cx="1300789" cy="0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flipV="1">
            <a:off x="2080102" y="2457790"/>
            <a:ext cx="1575428" cy="45719"/>
            <a:chOff x="2364587" y="1204729"/>
            <a:chExt cx="1300789" cy="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flipV="1">
            <a:off x="2080102" y="2819119"/>
            <a:ext cx="1575428" cy="45719"/>
            <a:chOff x="2364587" y="1204729"/>
            <a:chExt cx="1300789" cy="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16" y="107515"/>
            <a:ext cx="381000" cy="241300"/>
          </a:xfrm>
          <a:prstGeom prst="rect">
            <a:avLst/>
          </a:prstGeom>
        </p:spPr>
      </p:pic>
      <p:pic>
        <p:nvPicPr>
          <p:cNvPr id="46" name="Picture 4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43" y="107515"/>
            <a:ext cx="368300" cy="2413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4660113" y="346988"/>
            <a:ext cx="364202" cy="2739276"/>
            <a:chOff x="2000385" y="1771978"/>
            <a:chExt cx="364202" cy="2739276"/>
          </a:xfrm>
        </p:grpSpPr>
        <p:sp>
          <p:nvSpPr>
            <p:cNvPr id="48" name="Rectangle 47"/>
            <p:cNvSpPr/>
            <p:nvPr/>
          </p:nvSpPr>
          <p:spPr>
            <a:xfrm>
              <a:off x="2079192" y="1820695"/>
              <a:ext cx="200508" cy="2690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000385" y="177197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00385" y="213589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00385" y="249981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00385" y="286372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00385" y="322764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00385" y="359155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00385" y="395547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467970" y="346988"/>
            <a:ext cx="294597" cy="2739276"/>
            <a:chOff x="3862325" y="1771978"/>
            <a:chExt cx="294597" cy="2739276"/>
          </a:xfrm>
        </p:grpSpPr>
        <p:sp>
          <p:nvSpPr>
            <p:cNvPr id="57" name="Rectangle 56"/>
            <p:cNvSpPr/>
            <p:nvPr/>
          </p:nvSpPr>
          <p:spPr>
            <a:xfrm>
              <a:off x="3908570" y="1820695"/>
              <a:ext cx="200508" cy="2690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62325" y="177197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62325" y="2135894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62325" y="249981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862325" y="286372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62325" y="3227642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62325" y="359155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62325" y="3955474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5203406" y="395705"/>
            <a:ext cx="1064903" cy="26994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5231843" y="388412"/>
            <a:ext cx="1030969" cy="546793"/>
            <a:chOff x="5231843" y="1771978"/>
            <a:chExt cx="1030969" cy="546793"/>
          </a:xfrm>
        </p:grpSpPr>
        <p:grpSp>
          <p:nvGrpSpPr>
            <p:cNvPr id="69" name="Group 68"/>
            <p:cNvGrpSpPr/>
            <p:nvPr/>
          </p:nvGrpSpPr>
          <p:grpSpPr>
            <a:xfrm rot="10800000">
              <a:off x="5231843" y="1771978"/>
              <a:ext cx="511500" cy="539500"/>
              <a:chOff x="5323244" y="4994417"/>
              <a:chExt cx="511500" cy="5395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 rot="10800000">
              <a:off x="5751312" y="1779271"/>
              <a:ext cx="511500" cy="539500"/>
              <a:chOff x="5323244" y="4994417"/>
              <a:chExt cx="511500" cy="53950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5231843" y="760468"/>
            <a:ext cx="1030969" cy="546793"/>
            <a:chOff x="5231843" y="1771978"/>
            <a:chExt cx="1030969" cy="546793"/>
          </a:xfrm>
        </p:grpSpPr>
        <p:grpSp>
          <p:nvGrpSpPr>
            <p:cNvPr id="76" name="Group 75"/>
            <p:cNvGrpSpPr/>
            <p:nvPr/>
          </p:nvGrpSpPr>
          <p:grpSpPr>
            <a:xfrm rot="10800000">
              <a:off x="5231843" y="1771978"/>
              <a:ext cx="511500" cy="539500"/>
              <a:chOff x="5323244" y="4994417"/>
              <a:chExt cx="511500" cy="539500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 rot="10800000">
              <a:off x="5751312" y="1779271"/>
              <a:ext cx="511500" cy="539500"/>
              <a:chOff x="5323244" y="4994417"/>
              <a:chExt cx="511500" cy="539500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5231843" y="1132524"/>
            <a:ext cx="1030969" cy="546793"/>
            <a:chOff x="5231843" y="1771978"/>
            <a:chExt cx="1030969" cy="546793"/>
          </a:xfrm>
        </p:grpSpPr>
        <p:grpSp>
          <p:nvGrpSpPr>
            <p:cNvPr id="85" name="Group 84"/>
            <p:cNvGrpSpPr/>
            <p:nvPr/>
          </p:nvGrpSpPr>
          <p:grpSpPr>
            <a:xfrm rot="10800000">
              <a:off x="5231843" y="1771978"/>
              <a:ext cx="511500" cy="539500"/>
              <a:chOff x="5323244" y="4994417"/>
              <a:chExt cx="511500" cy="539500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10800000">
              <a:off x="5751312" y="1779271"/>
              <a:ext cx="511500" cy="539500"/>
              <a:chOff x="5323244" y="4994417"/>
              <a:chExt cx="511500" cy="5395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5231843" y="1504580"/>
            <a:ext cx="1030969" cy="546793"/>
            <a:chOff x="5231843" y="1771978"/>
            <a:chExt cx="1030969" cy="546793"/>
          </a:xfrm>
        </p:grpSpPr>
        <p:grpSp>
          <p:nvGrpSpPr>
            <p:cNvPr id="94" name="Group 93"/>
            <p:cNvGrpSpPr/>
            <p:nvPr/>
          </p:nvGrpSpPr>
          <p:grpSpPr>
            <a:xfrm rot="10800000">
              <a:off x="5231843" y="1771978"/>
              <a:ext cx="511500" cy="539500"/>
              <a:chOff x="5323244" y="4994417"/>
              <a:chExt cx="511500" cy="5395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10800000">
              <a:off x="5751312" y="1779271"/>
              <a:ext cx="511500" cy="539500"/>
              <a:chOff x="5323244" y="4994417"/>
              <a:chExt cx="511500" cy="539500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5231843" y="1876636"/>
            <a:ext cx="1030969" cy="546793"/>
            <a:chOff x="5231843" y="1771978"/>
            <a:chExt cx="1030969" cy="546793"/>
          </a:xfrm>
        </p:grpSpPr>
        <p:grpSp>
          <p:nvGrpSpPr>
            <p:cNvPr id="103" name="Group 102"/>
            <p:cNvGrpSpPr/>
            <p:nvPr/>
          </p:nvGrpSpPr>
          <p:grpSpPr>
            <a:xfrm rot="10800000">
              <a:off x="5231843" y="1771978"/>
              <a:ext cx="511500" cy="539500"/>
              <a:chOff x="5323244" y="4994417"/>
              <a:chExt cx="511500" cy="539500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 rot="10800000">
              <a:off x="5751312" y="1779271"/>
              <a:ext cx="511500" cy="539500"/>
              <a:chOff x="5323244" y="4994417"/>
              <a:chExt cx="511500" cy="539500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5231843" y="2248692"/>
            <a:ext cx="1030969" cy="546793"/>
            <a:chOff x="5231843" y="1771978"/>
            <a:chExt cx="1030969" cy="546793"/>
          </a:xfrm>
        </p:grpSpPr>
        <p:grpSp>
          <p:nvGrpSpPr>
            <p:cNvPr id="112" name="Group 111"/>
            <p:cNvGrpSpPr/>
            <p:nvPr/>
          </p:nvGrpSpPr>
          <p:grpSpPr>
            <a:xfrm rot="10800000">
              <a:off x="5231843" y="1771978"/>
              <a:ext cx="511500" cy="539500"/>
              <a:chOff x="5323244" y="4994417"/>
              <a:chExt cx="511500" cy="539500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 rot="10800000">
              <a:off x="5751312" y="1779271"/>
              <a:ext cx="511500" cy="539500"/>
              <a:chOff x="5323244" y="4994417"/>
              <a:chExt cx="511500" cy="5395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5231843" y="2620748"/>
            <a:ext cx="1030969" cy="546793"/>
            <a:chOff x="5231843" y="1771978"/>
            <a:chExt cx="1030969" cy="546793"/>
          </a:xfrm>
        </p:grpSpPr>
        <p:grpSp>
          <p:nvGrpSpPr>
            <p:cNvPr id="121" name="Group 120"/>
            <p:cNvGrpSpPr/>
            <p:nvPr/>
          </p:nvGrpSpPr>
          <p:grpSpPr>
            <a:xfrm rot="10800000">
              <a:off x="5231843" y="1771978"/>
              <a:ext cx="511500" cy="539500"/>
              <a:chOff x="5323244" y="4994417"/>
              <a:chExt cx="511500" cy="539500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 rot="10800000">
              <a:off x="5751312" y="1779271"/>
              <a:ext cx="511500" cy="539500"/>
              <a:chOff x="5323244" y="4994417"/>
              <a:chExt cx="511500" cy="539500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1735662" y="3592610"/>
            <a:ext cx="364202" cy="2739276"/>
            <a:chOff x="2000385" y="1771978"/>
            <a:chExt cx="364202" cy="2739276"/>
          </a:xfrm>
        </p:grpSpPr>
        <p:sp>
          <p:nvSpPr>
            <p:cNvPr id="130" name="Rectangle 129"/>
            <p:cNvSpPr/>
            <p:nvPr/>
          </p:nvSpPr>
          <p:spPr>
            <a:xfrm>
              <a:off x="2079192" y="1820695"/>
              <a:ext cx="200508" cy="2690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000385" y="177197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000385" y="213589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000385" y="249981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000385" y="286372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000385" y="322764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000385" y="359155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000385" y="395547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543519" y="3592610"/>
            <a:ext cx="294597" cy="2739276"/>
            <a:chOff x="3862325" y="1771978"/>
            <a:chExt cx="294597" cy="2739276"/>
          </a:xfrm>
        </p:grpSpPr>
        <p:sp>
          <p:nvSpPr>
            <p:cNvPr id="139" name="Rectangle 138"/>
            <p:cNvSpPr/>
            <p:nvPr/>
          </p:nvSpPr>
          <p:spPr>
            <a:xfrm>
              <a:off x="3908570" y="1820695"/>
              <a:ext cx="200508" cy="2690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862325" y="177197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62325" y="2135894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862325" y="249981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62325" y="286372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62325" y="3227642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862325" y="359155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862325" y="3955474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</p:grpSp>
      <p:sp>
        <p:nvSpPr>
          <p:cNvPr id="147" name="Rectangle 146"/>
          <p:cNvSpPr/>
          <p:nvPr/>
        </p:nvSpPr>
        <p:spPr>
          <a:xfrm>
            <a:off x="2289616" y="3641327"/>
            <a:ext cx="1064903" cy="26994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2289616" y="3951900"/>
            <a:ext cx="294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sz="28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2289616" y="4664017"/>
            <a:ext cx="294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sz="28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2289616" y="5424974"/>
            <a:ext cx="294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sz="28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3039123" y="398446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3039123" y="468029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3039123" y="542497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grpSp>
        <p:nvGrpSpPr>
          <p:cNvPr id="154" name="Group 153"/>
          <p:cNvGrpSpPr/>
          <p:nvPr/>
        </p:nvGrpSpPr>
        <p:grpSpPr>
          <a:xfrm flipV="1">
            <a:off x="2026603" y="3854220"/>
            <a:ext cx="1575428" cy="45719"/>
            <a:chOff x="2364587" y="1204729"/>
            <a:chExt cx="1300789" cy="0"/>
          </a:xfrm>
        </p:grpSpPr>
        <p:cxnSp>
          <p:nvCxnSpPr>
            <p:cNvPr id="155" name="Straight Arrow Connector 154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 flipV="1">
            <a:off x="1982415" y="4589799"/>
            <a:ext cx="1575428" cy="45719"/>
            <a:chOff x="2364587" y="1204729"/>
            <a:chExt cx="1300789" cy="0"/>
          </a:xfrm>
        </p:grpSpPr>
        <p:cxnSp>
          <p:nvCxnSpPr>
            <p:cNvPr id="158" name="Straight Arrow Connector 157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 flipV="1">
            <a:off x="2004201" y="5319194"/>
            <a:ext cx="1575428" cy="45719"/>
            <a:chOff x="2364587" y="1204729"/>
            <a:chExt cx="1300789" cy="0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 flipV="1">
            <a:off x="2004880" y="6048995"/>
            <a:ext cx="1575428" cy="45719"/>
            <a:chOff x="2364587" y="1204729"/>
            <a:chExt cx="1300789" cy="0"/>
          </a:xfrm>
        </p:grpSpPr>
        <p:cxnSp>
          <p:nvCxnSpPr>
            <p:cNvPr id="164" name="Straight Arrow Connector 163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 flipV="1">
            <a:off x="3332174" y="4128202"/>
            <a:ext cx="399433" cy="135277"/>
            <a:chOff x="2364587" y="1204729"/>
            <a:chExt cx="1300789" cy="0"/>
          </a:xfrm>
        </p:grpSpPr>
        <p:cxnSp>
          <p:nvCxnSpPr>
            <p:cNvPr id="176" name="Straight Arrow Connector 175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 flipV="1">
            <a:off x="3337934" y="4843662"/>
            <a:ext cx="399433" cy="135277"/>
            <a:chOff x="2364587" y="1204729"/>
            <a:chExt cx="1300789" cy="0"/>
          </a:xfrm>
        </p:grpSpPr>
        <p:cxnSp>
          <p:nvCxnSpPr>
            <p:cNvPr id="179" name="Straight Arrow Connector 178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 flipV="1">
            <a:off x="3343802" y="5585867"/>
            <a:ext cx="399433" cy="135277"/>
            <a:chOff x="2364587" y="1204729"/>
            <a:chExt cx="1300789" cy="0"/>
          </a:xfrm>
        </p:grpSpPr>
        <p:cxnSp>
          <p:nvCxnSpPr>
            <p:cNvPr id="182" name="Straight Arrow Connector 181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84" name="Picture 18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59" y="6462868"/>
            <a:ext cx="279400" cy="228600"/>
          </a:xfrm>
          <a:prstGeom prst="rect">
            <a:avLst/>
          </a:prstGeom>
        </p:spPr>
      </p:pic>
      <p:pic>
        <p:nvPicPr>
          <p:cNvPr id="185" name="Picture 18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52" y="6452128"/>
            <a:ext cx="279400" cy="228600"/>
          </a:xfrm>
          <a:prstGeom prst="rect">
            <a:avLst/>
          </a:prstGeom>
        </p:spPr>
      </p:pic>
      <p:cxnSp>
        <p:nvCxnSpPr>
          <p:cNvPr id="187" name="Straight Connector 186"/>
          <p:cNvCxnSpPr/>
          <p:nvPr/>
        </p:nvCxnSpPr>
        <p:spPr>
          <a:xfrm flipV="1">
            <a:off x="3403325" y="5948194"/>
            <a:ext cx="124468" cy="46583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 flipV="1">
            <a:off x="2119518" y="5935410"/>
            <a:ext cx="114612" cy="47861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 flipV="1">
            <a:off x="4954119" y="4095642"/>
            <a:ext cx="399433" cy="135277"/>
            <a:chOff x="2364587" y="1204729"/>
            <a:chExt cx="1300789" cy="0"/>
          </a:xfrm>
        </p:grpSpPr>
        <p:cxnSp>
          <p:nvCxnSpPr>
            <p:cNvPr id="192" name="Straight Arrow Connector 191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 flipV="1">
            <a:off x="4959879" y="4811102"/>
            <a:ext cx="399433" cy="135277"/>
            <a:chOff x="2364587" y="1204729"/>
            <a:chExt cx="1300789" cy="0"/>
          </a:xfrm>
        </p:grpSpPr>
        <p:cxnSp>
          <p:nvCxnSpPr>
            <p:cNvPr id="195" name="Straight Arrow Connector 194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V="1">
            <a:off x="4965747" y="5553307"/>
            <a:ext cx="399433" cy="135277"/>
            <a:chOff x="2364587" y="1204729"/>
            <a:chExt cx="1300789" cy="0"/>
          </a:xfrm>
        </p:grpSpPr>
        <p:cxnSp>
          <p:nvCxnSpPr>
            <p:cNvPr id="198" name="Straight Arrow Connector 197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4663296" y="3560050"/>
            <a:ext cx="364202" cy="2739276"/>
            <a:chOff x="2000385" y="1771978"/>
            <a:chExt cx="364202" cy="2739276"/>
          </a:xfrm>
        </p:grpSpPr>
        <p:sp>
          <p:nvSpPr>
            <p:cNvPr id="201" name="Rectangle 200"/>
            <p:cNvSpPr/>
            <p:nvPr/>
          </p:nvSpPr>
          <p:spPr>
            <a:xfrm>
              <a:off x="2079192" y="1820695"/>
              <a:ext cx="200508" cy="2690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000385" y="177197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000385" y="213589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2000385" y="249981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000385" y="286372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000385" y="322764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2000385" y="359155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000385" y="395547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6471153" y="3560050"/>
            <a:ext cx="294597" cy="2739276"/>
            <a:chOff x="3862325" y="1771978"/>
            <a:chExt cx="294597" cy="2739276"/>
          </a:xfrm>
        </p:grpSpPr>
        <p:sp>
          <p:nvSpPr>
            <p:cNvPr id="210" name="Rectangle 209"/>
            <p:cNvSpPr/>
            <p:nvPr/>
          </p:nvSpPr>
          <p:spPr>
            <a:xfrm>
              <a:off x="3908570" y="1820695"/>
              <a:ext cx="200508" cy="2690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3862325" y="177197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862325" y="2135894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862325" y="249981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862325" y="286372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862325" y="3227642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862325" y="359155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3862325" y="3955474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</p:grpSp>
      <p:sp>
        <p:nvSpPr>
          <p:cNvPr id="218" name="Rectangle 217"/>
          <p:cNvSpPr/>
          <p:nvPr/>
        </p:nvSpPr>
        <p:spPr>
          <a:xfrm>
            <a:off x="5217250" y="3608767"/>
            <a:ext cx="1064903" cy="26994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/>
          <p:cNvSpPr txBox="1"/>
          <p:nvPr/>
        </p:nvSpPr>
        <p:spPr>
          <a:xfrm>
            <a:off x="5217250" y="3919340"/>
            <a:ext cx="294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sz="2800" b="1" dirty="0"/>
          </a:p>
        </p:txBody>
      </p:sp>
      <p:sp>
        <p:nvSpPr>
          <p:cNvPr id="220" name="TextBox 219"/>
          <p:cNvSpPr txBox="1"/>
          <p:nvPr/>
        </p:nvSpPr>
        <p:spPr>
          <a:xfrm>
            <a:off x="5217250" y="4631457"/>
            <a:ext cx="294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sz="2800" b="1" dirty="0"/>
          </a:p>
        </p:txBody>
      </p:sp>
      <p:sp>
        <p:nvSpPr>
          <p:cNvPr id="221" name="TextBox 220"/>
          <p:cNvSpPr txBox="1"/>
          <p:nvPr/>
        </p:nvSpPr>
        <p:spPr>
          <a:xfrm>
            <a:off x="5217250" y="5392414"/>
            <a:ext cx="294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sz="280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5966757" y="39519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5966757" y="464773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5966757" y="539241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grpSp>
        <p:nvGrpSpPr>
          <p:cNvPr id="225" name="Group 224"/>
          <p:cNvGrpSpPr/>
          <p:nvPr/>
        </p:nvGrpSpPr>
        <p:grpSpPr>
          <a:xfrm flipV="1">
            <a:off x="4954237" y="3821660"/>
            <a:ext cx="1575428" cy="45719"/>
            <a:chOff x="2364587" y="1204729"/>
            <a:chExt cx="1300789" cy="0"/>
          </a:xfrm>
        </p:grpSpPr>
        <p:cxnSp>
          <p:nvCxnSpPr>
            <p:cNvPr id="226" name="Straight Arrow Connector 225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8" name="Group 227"/>
          <p:cNvGrpSpPr/>
          <p:nvPr/>
        </p:nvGrpSpPr>
        <p:grpSpPr>
          <a:xfrm flipV="1">
            <a:off x="4910049" y="4557239"/>
            <a:ext cx="1575428" cy="45719"/>
            <a:chOff x="2364587" y="1204729"/>
            <a:chExt cx="1300789" cy="0"/>
          </a:xfrm>
        </p:grpSpPr>
        <p:cxnSp>
          <p:nvCxnSpPr>
            <p:cNvPr id="229" name="Straight Arrow Connector 228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 flipV="1">
            <a:off x="4931835" y="5286634"/>
            <a:ext cx="1575428" cy="45719"/>
            <a:chOff x="2364587" y="1204729"/>
            <a:chExt cx="1300789" cy="0"/>
          </a:xfrm>
        </p:grpSpPr>
        <p:cxnSp>
          <p:nvCxnSpPr>
            <p:cNvPr id="232" name="Straight Arrow Connector 231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4" name="Group 233"/>
          <p:cNvGrpSpPr/>
          <p:nvPr/>
        </p:nvGrpSpPr>
        <p:grpSpPr>
          <a:xfrm flipV="1">
            <a:off x="4932514" y="6016435"/>
            <a:ext cx="1575428" cy="45719"/>
            <a:chOff x="2364587" y="1204729"/>
            <a:chExt cx="1300789" cy="0"/>
          </a:xfrm>
        </p:grpSpPr>
        <p:cxnSp>
          <p:nvCxnSpPr>
            <p:cNvPr id="235" name="Straight Arrow Connector 234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7" name="Group 236"/>
          <p:cNvGrpSpPr/>
          <p:nvPr/>
        </p:nvGrpSpPr>
        <p:grpSpPr>
          <a:xfrm flipV="1">
            <a:off x="6259808" y="4095642"/>
            <a:ext cx="399433" cy="135277"/>
            <a:chOff x="2364587" y="1204729"/>
            <a:chExt cx="1300789" cy="0"/>
          </a:xfrm>
        </p:grpSpPr>
        <p:cxnSp>
          <p:nvCxnSpPr>
            <p:cNvPr id="238" name="Straight Arrow Connector 237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0" name="Group 239"/>
          <p:cNvGrpSpPr/>
          <p:nvPr/>
        </p:nvGrpSpPr>
        <p:grpSpPr>
          <a:xfrm flipV="1">
            <a:off x="6265568" y="4811102"/>
            <a:ext cx="399433" cy="135277"/>
            <a:chOff x="2364587" y="1204729"/>
            <a:chExt cx="1300789" cy="0"/>
          </a:xfrm>
        </p:grpSpPr>
        <p:cxnSp>
          <p:nvCxnSpPr>
            <p:cNvPr id="241" name="Straight Arrow Connector 240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flipV="1">
            <a:off x="6271436" y="5553307"/>
            <a:ext cx="399433" cy="135277"/>
            <a:chOff x="2364587" y="1204729"/>
            <a:chExt cx="1300789" cy="0"/>
          </a:xfrm>
        </p:grpSpPr>
        <p:cxnSp>
          <p:nvCxnSpPr>
            <p:cNvPr id="244" name="Straight Arrow Connector 243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10800000" flipV="1">
            <a:off x="5231843" y="4023313"/>
            <a:ext cx="1050310" cy="407593"/>
            <a:chOff x="2364587" y="1204729"/>
            <a:chExt cx="1300789" cy="0"/>
          </a:xfrm>
        </p:grpSpPr>
        <p:cxnSp>
          <p:nvCxnSpPr>
            <p:cNvPr id="249" name="Straight Arrow Connector 248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10800000" flipV="1">
            <a:off x="5221126" y="4811102"/>
            <a:ext cx="1050310" cy="407593"/>
            <a:chOff x="2364587" y="1204729"/>
            <a:chExt cx="1300789" cy="0"/>
          </a:xfrm>
        </p:grpSpPr>
        <p:cxnSp>
          <p:nvCxnSpPr>
            <p:cNvPr id="252" name="Straight Arrow Connector 251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4" name="Group 253"/>
          <p:cNvGrpSpPr/>
          <p:nvPr/>
        </p:nvGrpSpPr>
        <p:grpSpPr>
          <a:xfrm rot="10800000" flipV="1">
            <a:off x="5231143" y="5533627"/>
            <a:ext cx="1050310" cy="407593"/>
            <a:chOff x="2364587" y="1204729"/>
            <a:chExt cx="1300789" cy="0"/>
          </a:xfrm>
        </p:grpSpPr>
        <p:cxnSp>
          <p:nvCxnSpPr>
            <p:cNvPr id="255" name="Straight Arrow Connector 254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57" name="Picture 25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328" y="3867379"/>
            <a:ext cx="279400" cy="228600"/>
          </a:xfrm>
          <a:prstGeom prst="rect">
            <a:avLst/>
          </a:prstGeom>
        </p:spPr>
      </p:pic>
      <p:pic>
        <p:nvPicPr>
          <p:cNvPr id="258" name="Picture 25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427" y="4672055"/>
            <a:ext cx="457200" cy="228600"/>
          </a:xfrm>
          <a:prstGeom prst="rect">
            <a:avLst/>
          </a:prstGeom>
        </p:spPr>
      </p:pic>
      <p:sp>
        <p:nvSpPr>
          <p:cNvPr id="259" name="TextBox 258"/>
          <p:cNvSpPr txBox="1"/>
          <p:nvPr/>
        </p:nvSpPr>
        <p:spPr>
          <a:xfrm>
            <a:off x="1043758" y="343136"/>
            <a:ext cx="3872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60" name="TextBox 259"/>
          <p:cNvSpPr txBox="1"/>
          <p:nvPr/>
        </p:nvSpPr>
        <p:spPr>
          <a:xfrm>
            <a:off x="4110516" y="349147"/>
            <a:ext cx="4048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063693" y="3608767"/>
            <a:ext cx="3563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4159006" y="3592610"/>
            <a:ext cx="4048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42271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flipV="1">
            <a:off x="4189928" y="1654830"/>
            <a:ext cx="399433" cy="135277"/>
            <a:chOff x="2364587" y="1204729"/>
            <a:chExt cx="1300789" cy="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flipV="1">
            <a:off x="4195688" y="2370290"/>
            <a:ext cx="399433" cy="135277"/>
            <a:chOff x="2364587" y="1204729"/>
            <a:chExt cx="1300789" cy="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flipV="1">
            <a:off x="4201556" y="3112495"/>
            <a:ext cx="399433" cy="135277"/>
            <a:chOff x="2364587" y="1204729"/>
            <a:chExt cx="1300789" cy="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99105" y="1119238"/>
            <a:ext cx="364202" cy="2739276"/>
            <a:chOff x="2000385" y="1771978"/>
            <a:chExt cx="364202" cy="2739276"/>
          </a:xfrm>
        </p:grpSpPr>
        <p:sp>
          <p:nvSpPr>
            <p:cNvPr id="14" name="Rectangle 13"/>
            <p:cNvSpPr/>
            <p:nvPr/>
          </p:nvSpPr>
          <p:spPr>
            <a:xfrm>
              <a:off x="2079192" y="1820695"/>
              <a:ext cx="200508" cy="2690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00385" y="177197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00385" y="213589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00385" y="249981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00385" y="286372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00385" y="322764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00385" y="359155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00385" y="395547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06962" y="1119238"/>
            <a:ext cx="294597" cy="2739276"/>
            <a:chOff x="3862325" y="1771978"/>
            <a:chExt cx="294597" cy="2739276"/>
          </a:xfrm>
        </p:grpSpPr>
        <p:sp>
          <p:nvSpPr>
            <p:cNvPr id="23" name="Rectangle 22"/>
            <p:cNvSpPr/>
            <p:nvPr/>
          </p:nvSpPr>
          <p:spPr>
            <a:xfrm>
              <a:off x="3908570" y="1820695"/>
              <a:ext cx="200508" cy="2690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62325" y="177197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62325" y="2135894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62325" y="249981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62325" y="286372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62325" y="3227642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62325" y="359155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62325" y="3955474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4453059" y="1167955"/>
            <a:ext cx="1064903" cy="26994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453059" y="1478528"/>
            <a:ext cx="294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453059" y="2190645"/>
            <a:ext cx="294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453059" y="2951602"/>
            <a:ext cx="294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sz="2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202566" y="151108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202566" y="220692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202566" y="295160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grpSp>
        <p:nvGrpSpPr>
          <p:cNvPr id="38" name="Group 37"/>
          <p:cNvGrpSpPr/>
          <p:nvPr/>
        </p:nvGrpSpPr>
        <p:grpSpPr>
          <a:xfrm flipV="1">
            <a:off x="4190046" y="1380848"/>
            <a:ext cx="1575428" cy="45719"/>
            <a:chOff x="2364587" y="1204729"/>
            <a:chExt cx="1300789" cy="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 flipV="1">
            <a:off x="4145858" y="2116427"/>
            <a:ext cx="1575428" cy="45719"/>
            <a:chOff x="2364587" y="1204729"/>
            <a:chExt cx="1300789" cy="0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flipV="1">
            <a:off x="4167644" y="2845822"/>
            <a:ext cx="1575428" cy="45719"/>
            <a:chOff x="2364587" y="1204729"/>
            <a:chExt cx="1300789" cy="0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 flipV="1">
            <a:off x="4168323" y="3575623"/>
            <a:ext cx="1575428" cy="45719"/>
            <a:chOff x="2364587" y="1204729"/>
            <a:chExt cx="1300789" cy="0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 flipV="1">
            <a:off x="5495617" y="1654830"/>
            <a:ext cx="399433" cy="135277"/>
            <a:chOff x="2364587" y="1204729"/>
            <a:chExt cx="1300789" cy="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flipV="1">
            <a:off x="5501377" y="2370290"/>
            <a:ext cx="399433" cy="135277"/>
            <a:chOff x="2364587" y="1204729"/>
            <a:chExt cx="1300789" cy="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 flipV="1">
            <a:off x="5507245" y="3112495"/>
            <a:ext cx="399433" cy="135277"/>
            <a:chOff x="2364587" y="1204729"/>
            <a:chExt cx="1300789" cy="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 rot="10800000" flipV="1">
            <a:off x="4467652" y="1582501"/>
            <a:ext cx="1050310" cy="407593"/>
            <a:chOff x="2364587" y="1204729"/>
            <a:chExt cx="1300789" cy="0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10800000" flipV="1">
            <a:off x="4456935" y="2370290"/>
            <a:ext cx="1050310" cy="407593"/>
            <a:chOff x="2364587" y="1204729"/>
            <a:chExt cx="1300789" cy="0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 rot="10800000" flipV="1">
            <a:off x="4466952" y="3092815"/>
            <a:ext cx="1050310" cy="407593"/>
            <a:chOff x="2364587" y="1204729"/>
            <a:chExt cx="1300789" cy="0"/>
          </a:xfrm>
        </p:grpSpPr>
        <p:cxnSp>
          <p:nvCxnSpPr>
            <p:cNvPr id="66" name="Straight Arrow Connector 65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137" y="1426567"/>
            <a:ext cx="279400" cy="2286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36" y="2231243"/>
            <a:ext cx="457200" cy="228600"/>
          </a:xfrm>
          <a:prstGeom prst="rect">
            <a:avLst/>
          </a:prstGeom>
        </p:spPr>
      </p:pic>
      <p:cxnSp>
        <p:nvCxnSpPr>
          <p:cNvPr id="71" name="Straight Arrow Connector 70"/>
          <p:cNvCxnSpPr/>
          <p:nvPr/>
        </p:nvCxnSpPr>
        <p:spPr>
          <a:xfrm>
            <a:off x="4165137" y="5828282"/>
            <a:ext cx="19729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4165137" y="4446588"/>
            <a:ext cx="24791" cy="1381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201556" y="4808513"/>
            <a:ext cx="2481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453059" y="4802635"/>
            <a:ext cx="0" cy="569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449727" y="5372439"/>
            <a:ext cx="1045890" cy="58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498525" y="4808513"/>
            <a:ext cx="2257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504304" y="4808513"/>
            <a:ext cx="0" cy="569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10" y="5209299"/>
            <a:ext cx="584200" cy="228600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10" y="4639495"/>
            <a:ext cx="533400" cy="228600"/>
          </a:xfrm>
          <a:prstGeom prst="rect">
            <a:avLst/>
          </a:prstGeom>
        </p:spPr>
      </p:pic>
      <p:cxnSp>
        <p:nvCxnSpPr>
          <p:cNvPr id="97" name="Straight Connector 96"/>
          <p:cNvCxnSpPr/>
          <p:nvPr/>
        </p:nvCxnSpPr>
        <p:spPr>
          <a:xfrm flipH="1">
            <a:off x="4003828" y="5378317"/>
            <a:ext cx="1679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033610" y="4805527"/>
            <a:ext cx="1679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4444537" y="4114638"/>
            <a:ext cx="1073425" cy="648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453994" y="3867379"/>
            <a:ext cx="0" cy="935256"/>
          </a:xfrm>
          <a:prstGeom prst="line">
            <a:avLst/>
          </a:prstGeom>
          <a:ln w="12700" cmpd="sng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07245" y="3867379"/>
            <a:ext cx="7809" cy="919967"/>
          </a:xfrm>
          <a:prstGeom prst="line">
            <a:avLst/>
          </a:prstGeom>
          <a:ln w="12700" cmpd="sng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6" name="Picture 10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03" y="4191807"/>
            <a:ext cx="127000" cy="215900"/>
          </a:xfrm>
          <a:prstGeom prst="rect">
            <a:avLst/>
          </a:prstGeom>
        </p:spPr>
      </p:pic>
      <p:pic>
        <p:nvPicPr>
          <p:cNvPr id="107" name="Picture 10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03" y="6029161"/>
            <a:ext cx="76200" cy="190500"/>
          </a:xfrm>
          <a:prstGeom prst="rect">
            <a:avLst/>
          </a:prstGeom>
        </p:spPr>
      </p:pic>
      <p:cxnSp>
        <p:nvCxnSpPr>
          <p:cNvPr id="108" name="Straight Arrow Connector 107"/>
          <p:cNvCxnSpPr/>
          <p:nvPr/>
        </p:nvCxnSpPr>
        <p:spPr>
          <a:xfrm flipV="1">
            <a:off x="4166255" y="5931966"/>
            <a:ext cx="1585438" cy="984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725777" y="3867379"/>
            <a:ext cx="0" cy="1960903"/>
          </a:xfrm>
          <a:prstGeom prst="line">
            <a:avLst/>
          </a:prstGeom>
          <a:ln w="12700" cmpd="sng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492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 flipH="1">
            <a:off x="3601895" y="4464025"/>
            <a:ext cx="525997" cy="525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026134" y="4669272"/>
            <a:ext cx="525997" cy="525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64222" y="3895613"/>
            <a:ext cx="525997" cy="525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872186" y="4284595"/>
            <a:ext cx="525997" cy="525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027687" y="3540440"/>
            <a:ext cx="1398218" cy="13982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707471" y="3895613"/>
            <a:ext cx="420421" cy="3889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398183" y="3027334"/>
            <a:ext cx="1233152" cy="1241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53684" y="3380182"/>
            <a:ext cx="1270089" cy="1276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092509" y="3380182"/>
            <a:ext cx="1101760" cy="1109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390219" y="2653799"/>
            <a:ext cx="1233152" cy="1241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95" y="3768613"/>
            <a:ext cx="355600" cy="254000"/>
          </a:xfrm>
          <a:prstGeom prst="rect">
            <a:avLst/>
          </a:prstGeom>
        </p:spPr>
      </p:pic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17" y="2836450"/>
            <a:ext cx="152400" cy="304800"/>
          </a:xfrm>
          <a:prstGeom prst="rect">
            <a:avLst/>
          </a:prstGeom>
        </p:spPr>
      </p:pic>
      <p:pic>
        <p:nvPicPr>
          <p:cNvPr id="28" name="Picture 2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73" y="3870213"/>
            <a:ext cx="152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2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71780" y="3078644"/>
            <a:ext cx="166779" cy="1667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15464845">
            <a:off x="3321409" y="3777556"/>
            <a:ext cx="1352818" cy="0"/>
            <a:chOff x="4099585" y="2539881"/>
            <a:chExt cx="1352818" cy="0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4746798" y="2539881"/>
              <a:ext cx="7056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4099585" y="2539881"/>
              <a:ext cx="705605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20034090">
            <a:off x="3740682" y="2896675"/>
            <a:ext cx="1352818" cy="0"/>
            <a:chOff x="4099585" y="2539881"/>
            <a:chExt cx="1352818" cy="0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4746798" y="2539881"/>
              <a:ext cx="7056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4099585" y="2539881"/>
              <a:ext cx="705605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rot="20034090">
            <a:off x="2511200" y="3501226"/>
            <a:ext cx="1352818" cy="0"/>
            <a:chOff x="4099585" y="2539881"/>
            <a:chExt cx="1352818" cy="0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746798" y="2539881"/>
              <a:ext cx="7056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099585" y="2539881"/>
              <a:ext cx="705605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13500000">
            <a:off x="2638973" y="2638263"/>
            <a:ext cx="1352818" cy="0"/>
            <a:chOff x="4099585" y="2539881"/>
            <a:chExt cx="1352818" cy="0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4746798" y="2539881"/>
              <a:ext cx="7056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099585" y="2539881"/>
              <a:ext cx="705605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622" y="2484811"/>
            <a:ext cx="190500" cy="2286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36" y="2370511"/>
            <a:ext cx="203200" cy="2286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37" y="3192944"/>
            <a:ext cx="203200" cy="2286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367" y="3570190"/>
            <a:ext cx="2032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58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834105" y="2232526"/>
            <a:ext cx="3101474" cy="307474"/>
            <a:chOff x="2834105" y="2232526"/>
            <a:chExt cx="3101474" cy="30747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834105" y="2379579"/>
              <a:ext cx="1082842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916947" y="2232526"/>
              <a:ext cx="935790" cy="3074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852737" y="2379579"/>
              <a:ext cx="1082842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rot="5400000">
            <a:off x="4384842" y="3775243"/>
            <a:ext cx="3101474" cy="307474"/>
            <a:chOff x="2834105" y="2232526"/>
            <a:chExt cx="3101474" cy="307474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834105" y="2379579"/>
              <a:ext cx="1082842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916947" y="2232526"/>
              <a:ext cx="935790" cy="3074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852737" y="2379579"/>
              <a:ext cx="1082842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840789" y="5327316"/>
            <a:ext cx="3101474" cy="307474"/>
            <a:chOff x="2834105" y="2232526"/>
            <a:chExt cx="3101474" cy="30747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2834105" y="2379579"/>
              <a:ext cx="1082842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916947" y="2232526"/>
              <a:ext cx="935790" cy="3074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852737" y="2379579"/>
              <a:ext cx="1082842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>
            <a:off x="1751263" y="2386263"/>
            <a:ext cx="1082842" cy="0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935579" y="2386263"/>
            <a:ext cx="1082842" cy="0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935579" y="5481053"/>
            <a:ext cx="1082842" cy="0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57947" y="5481053"/>
            <a:ext cx="1082842" cy="0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30843" y="1644315"/>
            <a:ext cx="520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R</a:t>
            </a:r>
            <a:r>
              <a:rPr lang="en-US" sz="2400" i="1" baseline="-25000" dirty="0" smtClean="0"/>
              <a:t>1</a:t>
            </a:r>
            <a:endParaRPr lang="en-US" sz="24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6235032" y="3727748"/>
            <a:ext cx="520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R</a:t>
            </a:r>
            <a:r>
              <a:rPr lang="en-US" sz="2400" i="1" baseline="-25000" dirty="0" smtClean="0"/>
              <a:t>2</a:t>
            </a:r>
            <a:endParaRPr lang="en-US" sz="24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4130843" y="5753767"/>
            <a:ext cx="520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R</a:t>
            </a:r>
            <a:r>
              <a:rPr lang="en-US" sz="2400" i="1" baseline="-25000" dirty="0" smtClean="0"/>
              <a:t>3</a:t>
            </a:r>
            <a:endParaRPr lang="en-US" sz="2400" i="1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2834105" y="2378243"/>
            <a:ext cx="6684" cy="309612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3863474" y="3301999"/>
            <a:ext cx="1189789" cy="1229895"/>
          </a:xfrm>
          <a:custGeom>
            <a:avLst/>
            <a:gdLst>
              <a:gd name="connsiteX0" fmla="*/ 521368 w 1190113"/>
              <a:gd name="connsiteY0" fmla="*/ 0 h 1231072"/>
              <a:gd name="connsiteX1" fmla="*/ 1189789 w 1190113"/>
              <a:gd name="connsiteY1" fmla="*/ 588211 h 1231072"/>
              <a:gd name="connsiteX2" fmla="*/ 601579 w 1190113"/>
              <a:gd name="connsiteY2" fmla="*/ 1229895 h 1231072"/>
              <a:gd name="connsiteX3" fmla="*/ 0 w 1190113"/>
              <a:gd name="connsiteY3" fmla="*/ 748632 h 1231072"/>
              <a:gd name="connsiteX0" fmla="*/ 521368 w 1190113"/>
              <a:gd name="connsiteY0" fmla="*/ 0 h 1231072"/>
              <a:gd name="connsiteX1" fmla="*/ 1189789 w 1190113"/>
              <a:gd name="connsiteY1" fmla="*/ 588211 h 1231072"/>
              <a:gd name="connsiteX2" fmla="*/ 601579 w 1190113"/>
              <a:gd name="connsiteY2" fmla="*/ 1229895 h 1231072"/>
              <a:gd name="connsiteX3" fmla="*/ 0 w 1190113"/>
              <a:gd name="connsiteY3" fmla="*/ 748632 h 1231072"/>
              <a:gd name="connsiteX0" fmla="*/ 521368 w 1189789"/>
              <a:gd name="connsiteY0" fmla="*/ 0 h 1231072"/>
              <a:gd name="connsiteX1" fmla="*/ 1189789 w 1189789"/>
              <a:gd name="connsiteY1" fmla="*/ 588211 h 1231072"/>
              <a:gd name="connsiteX2" fmla="*/ 601579 w 1189789"/>
              <a:gd name="connsiteY2" fmla="*/ 1229895 h 1231072"/>
              <a:gd name="connsiteX3" fmla="*/ 0 w 1189789"/>
              <a:gd name="connsiteY3" fmla="*/ 748632 h 1231072"/>
              <a:gd name="connsiteX0" fmla="*/ 521368 w 1189789"/>
              <a:gd name="connsiteY0" fmla="*/ 0 h 1229895"/>
              <a:gd name="connsiteX1" fmla="*/ 1189789 w 1189789"/>
              <a:gd name="connsiteY1" fmla="*/ 588211 h 1229895"/>
              <a:gd name="connsiteX2" fmla="*/ 601579 w 1189789"/>
              <a:gd name="connsiteY2" fmla="*/ 1229895 h 1229895"/>
              <a:gd name="connsiteX3" fmla="*/ 0 w 1189789"/>
              <a:gd name="connsiteY3" fmla="*/ 748632 h 1229895"/>
              <a:gd name="connsiteX0" fmla="*/ 521368 w 1189789"/>
              <a:gd name="connsiteY0" fmla="*/ 0 h 1229895"/>
              <a:gd name="connsiteX1" fmla="*/ 1189789 w 1189789"/>
              <a:gd name="connsiteY1" fmla="*/ 588211 h 1229895"/>
              <a:gd name="connsiteX2" fmla="*/ 601579 w 1189789"/>
              <a:gd name="connsiteY2" fmla="*/ 1229895 h 1229895"/>
              <a:gd name="connsiteX3" fmla="*/ 0 w 1189789"/>
              <a:gd name="connsiteY3" fmla="*/ 748632 h 1229895"/>
              <a:gd name="connsiteX0" fmla="*/ 521368 w 1189789"/>
              <a:gd name="connsiteY0" fmla="*/ 0 h 1229895"/>
              <a:gd name="connsiteX1" fmla="*/ 1189789 w 1189789"/>
              <a:gd name="connsiteY1" fmla="*/ 588211 h 1229895"/>
              <a:gd name="connsiteX2" fmla="*/ 601579 w 1189789"/>
              <a:gd name="connsiteY2" fmla="*/ 1229895 h 1229895"/>
              <a:gd name="connsiteX3" fmla="*/ 0 w 1189789"/>
              <a:gd name="connsiteY3" fmla="*/ 748632 h 122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789" h="1229895">
                <a:moveTo>
                  <a:pt x="521368" y="0"/>
                </a:moveTo>
                <a:cubicBezTo>
                  <a:pt x="902368" y="138141"/>
                  <a:pt x="1189790" y="89124"/>
                  <a:pt x="1189789" y="588211"/>
                </a:cubicBezTo>
                <a:cubicBezTo>
                  <a:pt x="1189788" y="1087298"/>
                  <a:pt x="1120719" y="1229895"/>
                  <a:pt x="601579" y="1229895"/>
                </a:cubicBezTo>
                <a:cubicBezTo>
                  <a:pt x="82439" y="1229895"/>
                  <a:pt x="106948" y="953614"/>
                  <a:pt x="0" y="748632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769895" y="2740524"/>
            <a:ext cx="12833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769895" y="5152187"/>
            <a:ext cx="12833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506453" y="3326060"/>
            <a:ext cx="1" cy="120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700421" y="2272632"/>
            <a:ext cx="267368" cy="2673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137063" y="2667454"/>
            <a:ext cx="541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U</a:t>
            </a:r>
            <a:r>
              <a:rPr lang="en-US" sz="2400" i="1" baseline="-25000" dirty="0" smtClean="0">
                <a:solidFill>
                  <a:srgbClr val="FF0000"/>
                </a:solidFill>
              </a:rPr>
              <a:t>1</a:t>
            </a:r>
            <a:endParaRPr lang="en-US" sz="2400" i="1" baseline="-250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44686" y="3688551"/>
            <a:ext cx="541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U</a:t>
            </a:r>
            <a:r>
              <a:rPr lang="en-US" sz="2400" i="1" baseline="-25000" dirty="0" smtClean="0">
                <a:solidFill>
                  <a:srgbClr val="FF0000"/>
                </a:solidFill>
              </a:rPr>
              <a:t>2</a:t>
            </a:r>
            <a:endParaRPr lang="en-US" sz="2400" i="1" baseline="-250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7063" y="4661770"/>
            <a:ext cx="541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U</a:t>
            </a:r>
            <a:r>
              <a:rPr lang="en-US" sz="2400" i="1" baseline="-25000" dirty="0" smtClean="0">
                <a:solidFill>
                  <a:srgbClr val="FF0000"/>
                </a:solidFill>
              </a:rPr>
              <a:t>3</a:t>
            </a:r>
            <a:endParaRPr lang="en-US" sz="2400" i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45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14193" y="6025444"/>
            <a:ext cx="3782059" cy="451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713953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62" y="939341"/>
            <a:ext cx="2794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83" y="736141"/>
            <a:ext cx="368300" cy="40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88" y="863141"/>
            <a:ext cx="508000" cy="4191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514193" y="5712055"/>
            <a:ext cx="364173" cy="461665"/>
            <a:chOff x="1514193" y="5587877"/>
            <a:chExt cx="364173" cy="461665"/>
          </a:xfrm>
        </p:grpSpPr>
        <p:sp>
          <p:nvSpPr>
            <p:cNvPr id="5" name="Oval 4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02462" y="5712055"/>
            <a:ext cx="364173" cy="461665"/>
            <a:chOff x="1514193" y="5587877"/>
            <a:chExt cx="364173" cy="461665"/>
          </a:xfrm>
        </p:grpSpPr>
        <p:sp>
          <p:nvSpPr>
            <p:cNvPr id="29" name="Oval 28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90731" y="5712055"/>
            <a:ext cx="364173" cy="461665"/>
            <a:chOff x="1514193" y="5587877"/>
            <a:chExt cx="364173" cy="461665"/>
          </a:xfrm>
        </p:grpSpPr>
        <p:sp>
          <p:nvSpPr>
            <p:cNvPr id="33" name="Oval 32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979000" y="5712055"/>
            <a:ext cx="364173" cy="461665"/>
            <a:chOff x="1514193" y="5587877"/>
            <a:chExt cx="364173" cy="461665"/>
          </a:xfrm>
        </p:grpSpPr>
        <p:sp>
          <p:nvSpPr>
            <p:cNvPr id="37" name="Oval 36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67269" y="5712055"/>
            <a:ext cx="364173" cy="461665"/>
            <a:chOff x="1514193" y="5587877"/>
            <a:chExt cx="364173" cy="461665"/>
          </a:xfrm>
        </p:grpSpPr>
        <p:sp>
          <p:nvSpPr>
            <p:cNvPr id="40" name="Oval 39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955538" y="5712055"/>
            <a:ext cx="364173" cy="461665"/>
            <a:chOff x="1514193" y="5587877"/>
            <a:chExt cx="364173" cy="461665"/>
          </a:xfrm>
        </p:grpSpPr>
        <p:sp>
          <p:nvSpPr>
            <p:cNvPr id="43" name="Oval 42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443807" y="5712055"/>
            <a:ext cx="364173" cy="461665"/>
            <a:chOff x="1514193" y="5587877"/>
            <a:chExt cx="364173" cy="461665"/>
          </a:xfrm>
        </p:grpSpPr>
        <p:sp>
          <p:nvSpPr>
            <p:cNvPr id="46" name="Oval 45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32079" y="5712055"/>
            <a:ext cx="364173" cy="461665"/>
            <a:chOff x="1514193" y="5587877"/>
            <a:chExt cx="364173" cy="461665"/>
          </a:xfrm>
        </p:grpSpPr>
        <p:sp>
          <p:nvSpPr>
            <p:cNvPr id="49" name="Oval 48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H="1">
            <a:off x="2201391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151143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688829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176267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663705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638581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126019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29" y="5165367"/>
            <a:ext cx="1358900" cy="6223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63" y="4334932"/>
            <a:ext cx="1460500" cy="558800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V="1">
            <a:off x="5556515" y="5910380"/>
            <a:ext cx="828145" cy="296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2230438" y="2243669"/>
            <a:ext cx="2667000" cy="1001888"/>
          </a:xfrm>
          <a:custGeom>
            <a:avLst/>
            <a:gdLst>
              <a:gd name="connsiteX0" fmla="*/ 0 w 2822222"/>
              <a:gd name="connsiteY0" fmla="*/ 1058333 h 1086555"/>
              <a:gd name="connsiteX1" fmla="*/ 1044222 w 2822222"/>
              <a:gd name="connsiteY1" fmla="*/ 14111 h 1086555"/>
              <a:gd name="connsiteX2" fmla="*/ 2822222 w 2822222"/>
              <a:gd name="connsiteY2" fmla="*/ 0 h 1086555"/>
              <a:gd name="connsiteX3" fmla="*/ 1862666 w 2822222"/>
              <a:gd name="connsiteY3" fmla="*/ 1086555 h 1086555"/>
              <a:gd name="connsiteX4" fmla="*/ 0 w 2822222"/>
              <a:gd name="connsiteY4" fmla="*/ 1058333 h 1086555"/>
              <a:gd name="connsiteX0" fmla="*/ 0 w 2822222"/>
              <a:gd name="connsiteY0" fmla="*/ 1058333 h 1227666"/>
              <a:gd name="connsiteX1" fmla="*/ 1044222 w 2822222"/>
              <a:gd name="connsiteY1" fmla="*/ 14111 h 1227666"/>
              <a:gd name="connsiteX2" fmla="*/ 2822222 w 2822222"/>
              <a:gd name="connsiteY2" fmla="*/ 0 h 1227666"/>
              <a:gd name="connsiteX3" fmla="*/ 1862666 w 2822222"/>
              <a:gd name="connsiteY3" fmla="*/ 1227666 h 1227666"/>
              <a:gd name="connsiteX4" fmla="*/ 0 w 2822222"/>
              <a:gd name="connsiteY4" fmla="*/ 1058333 h 1227666"/>
              <a:gd name="connsiteX0" fmla="*/ 0 w 2822222"/>
              <a:gd name="connsiteY0" fmla="*/ 1227666 h 1227666"/>
              <a:gd name="connsiteX1" fmla="*/ 1044222 w 2822222"/>
              <a:gd name="connsiteY1" fmla="*/ 14111 h 1227666"/>
              <a:gd name="connsiteX2" fmla="*/ 2822222 w 2822222"/>
              <a:gd name="connsiteY2" fmla="*/ 0 h 1227666"/>
              <a:gd name="connsiteX3" fmla="*/ 1862666 w 2822222"/>
              <a:gd name="connsiteY3" fmla="*/ 1227666 h 1227666"/>
              <a:gd name="connsiteX4" fmla="*/ 0 w 2822222"/>
              <a:gd name="connsiteY4" fmla="*/ 1227666 h 1227666"/>
              <a:gd name="connsiteX0" fmla="*/ 0 w 2723444"/>
              <a:gd name="connsiteY0" fmla="*/ 1213555 h 1213555"/>
              <a:gd name="connsiteX1" fmla="*/ 1044222 w 2723444"/>
              <a:gd name="connsiteY1" fmla="*/ 0 h 1213555"/>
              <a:gd name="connsiteX2" fmla="*/ 2723444 w 2723444"/>
              <a:gd name="connsiteY2" fmla="*/ 112889 h 1213555"/>
              <a:gd name="connsiteX3" fmla="*/ 1862666 w 2723444"/>
              <a:gd name="connsiteY3" fmla="*/ 1213555 h 1213555"/>
              <a:gd name="connsiteX4" fmla="*/ 0 w 2723444"/>
              <a:gd name="connsiteY4" fmla="*/ 1213555 h 1213555"/>
              <a:gd name="connsiteX0" fmla="*/ 0 w 2723444"/>
              <a:gd name="connsiteY0" fmla="*/ 1100666 h 1100666"/>
              <a:gd name="connsiteX1" fmla="*/ 917222 w 2723444"/>
              <a:gd name="connsiteY1" fmla="*/ 28222 h 1100666"/>
              <a:gd name="connsiteX2" fmla="*/ 2723444 w 2723444"/>
              <a:gd name="connsiteY2" fmla="*/ 0 h 1100666"/>
              <a:gd name="connsiteX3" fmla="*/ 1862666 w 2723444"/>
              <a:gd name="connsiteY3" fmla="*/ 1100666 h 1100666"/>
              <a:gd name="connsiteX4" fmla="*/ 0 w 2723444"/>
              <a:gd name="connsiteY4" fmla="*/ 1100666 h 1100666"/>
              <a:gd name="connsiteX0" fmla="*/ 0 w 2723444"/>
              <a:gd name="connsiteY0" fmla="*/ 1072444 h 1072444"/>
              <a:gd name="connsiteX1" fmla="*/ 917222 w 2723444"/>
              <a:gd name="connsiteY1" fmla="*/ 0 h 1072444"/>
              <a:gd name="connsiteX2" fmla="*/ 2723444 w 2723444"/>
              <a:gd name="connsiteY2" fmla="*/ 28222 h 1072444"/>
              <a:gd name="connsiteX3" fmla="*/ 1862666 w 2723444"/>
              <a:gd name="connsiteY3" fmla="*/ 1072444 h 1072444"/>
              <a:gd name="connsiteX4" fmla="*/ 0 w 2723444"/>
              <a:gd name="connsiteY4" fmla="*/ 1072444 h 1072444"/>
              <a:gd name="connsiteX0" fmla="*/ 0 w 2723444"/>
              <a:gd name="connsiteY0" fmla="*/ 1044222 h 1044222"/>
              <a:gd name="connsiteX1" fmla="*/ 846666 w 2723444"/>
              <a:gd name="connsiteY1" fmla="*/ 42334 h 1044222"/>
              <a:gd name="connsiteX2" fmla="*/ 2723444 w 2723444"/>
              <a:gd name="connsiteY2" fmla="*/ 0 h 1044222"/>
              <a:gd name="connsiteX3" fmla="*/ 1862666 w 2723444"/>
              <a:gd name="connsiteY3" fmla="*/ 1044222 h 1044222"/>
              <a:gd name="connsiteX4" fmla="*/ 0 w 2723444"/>
              <a:gd name="connsiteY4" fmla="*/ 1044222 h 1044222"/>
              <a:gd name="connsiteX0" fmla="*/ 0 w 2667000"/>
              <a:gd name="connsiteY0" fmla="*/ 1001888 h 1001888"/>
              <a:gd name="connsiteX1" fmla="*/ 846666 w 2667000"/>
              <a:gd name="connsiteY1" fmla="*/ 0 h 1001888"/>
              <a:gd name="connsiteX2" fmla="*/ 2667000 w 2667000"/>
              <a:gd name="connsiteY2" fmla="*/ 28222 h 1001888"/>
              <a:gd name="connsiteX3" fmla="*/ 1862666 w 2667000"/>
              <a:gd name="connsiteY3" fmla="*/ 1001888 h 1001888"/>
              <a:gd name="connsiteX4" fmla="*/ 0 w 2667000"/>
              <a:gd name="connsiteY4" fmla="*/ 1001888 h 100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0" h="1001888">
                <a:moveTo>
                  <a:pt x="0" y="1001888"/>
                </a:moveTo>
                <a:lnTo>
                  <a:pt x="846666" y="0"/>
                </a:lnTo>
                <a:lnTo>
                  <a:pt x="2667000" y="28222"/>
                </a:lnTo>
                <a:lnTo>
                  <a:pt x="1862666" y="1001888"/>
                </a:lnTo>
                <a:lnTo>
                  <a:pt x="0" y="1001888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683238" y="1820159"/>
            <a:ext cx="0" cy="8713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664" y="1752600"/>
            <a:ext cx="419100" cy="406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38" y="2424816"/>
            <a:ext cx="20447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05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4392" y="2605962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4392" y="2914670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4" idx="0"/>
          </p:cNvCxnSpPr>
          <p:nvPr/>
        </p:nvCxnSpPr>
        <p:spPr>
          <a:xfrm>
            <a:off x="2555731" y="1137344"/>
            <a:ext cx="1776" cy="14686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8856" y="1137344"/>
            <a:ext cx="0" cy="1449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575270" y="2967827"/>
            <a:ext cx="0" cy="1256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78625" y="2765323"/>
            <a:ext cx="0" cy="14590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768858" y="4224421"/>
            <a:ext cx="1806412" cy="5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61518" y="1142360"/>
            <a:ext cx="18137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60941" y="2587156"/>
            <a:ext cx="815474" cy="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87456" y="2765323"/>
            <a:ext cx="382337" cy="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" y="2594476"/>
            <a:ext cx="330200" cy="292100"/>
          </a:xfrm>
          <a:prstGeom prst="rect">
            <a:avLst/>
          </a:prstGeom>
        </p:spPr>
      </p:pic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955" y="2146965"/>
            <a:ext cx="622300" cy="304800"/>
          </a:xfrm>
          <a:prstGeom prst="rect">
            <a:avLst/>
          </a:prstGeom>
        </p:spPr>
      </p:pic>
      <p:pic>
        <p:nvPicPr>
          <p:cNvPr id="46" name="Picture 4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693" y="2975811"/>
            <a:ext cx="622300" cy="304800"/>
          </a:xfrm>
          <a:prstGeom prst="rect">
            <a:avLst/>
          </a:prstGeom>
        </p:spPr>
      </p:pic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19" y="2419351"/>
            <a:ext cx="1270000" cy="7493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872371" y="2610978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872371" y="2919686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endCxn id="48" idx="0"/>
          </p:cNvCxnSpPr>
          <p:nvPr/>
        </p:nvCxnSpPr>
        <p:spPr>
          <a:xfrm>
            <a:off x="7373710" y="1142360"/>
            <a:ext cx="1776" cy="14686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586835" y="1142360"/>
            <a:ext cx="0" cy="1449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7393249" y="2972843"/>
            <a:ext cx="0" cy="1256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596604" y="2770339"/>
            <a:ext cx="0" cy="14590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5586837" y="4229437"/>
            <a:ext cx="1806412" cy="5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5579497" y="1147376"/>
            <a:ext cx="18137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178920" y="2592172"/>
            <a:ext cx="815474" cy="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405435" y="2770339"/>
            <a:ext cx="382337" cy="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68" y="2599492"/>
            <a:ext cx="330200" cy="292100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6772177" y="2705339"/>
            <a:ext cx="1203066" cy="165830"/>
          </a:xfrm>
          <a:custGeom>
            <a:avLst/>
            <a:gdLst>
              <a:gd name="connsiteX0" fmla="*/ 0 w 1070220"/>
              <a:gd name="connsiteY0" fmla="*/ 0 h 360947"/>
              <a:gd name="connsiteX1" fmla="*/ 1070220 w 1070220"/>
              <a:gd name="connsiteY1" fmla="*/ 0 h 360947"/>
              <a:gd name="connsiteX2" fmla="*/ 1070220 w 1070220"/>
              <a:gd name="connsiteY2" fmla="*/ 360947 h 360947"/>
              <a:gd name="connsiteX3" fmla="*/ 0 w 1070220"/>
              <a:gd name="connsiteY3" fmla="*/ 360947 h 360947"/>
              <a:gd name="connsiteX4" fmla="*/ 0 w 1070220"/>
              <a:gd name="connsiteY4" fmla="*/ 0 h 360947"/>
              <a:gd name="connsiteX0" fmla="*/ 267 w 1070487"/>
              <a:gd name="connsiteY0" fmla="*/ 0 h 360947"/>
              <a:gd name="connsiteX1" fmla="*/ 1070487 w 1070487"/>
              <a:gd name="connsiteY1" fmla="*/ 0 h 360947"/>
              <a:gd name="connsiteX2" fmla="*/ 1070487 w 1070487"/>
              <a:gd name="connsiteY2" fmla="*/ 360947 h 360947"/>
              <a:gd name="connsiteX3" fmla="*/ 267 w 1070487"/>
              <a:gd name="connsiteY3" fmla="*/ 360947 h 360947"/>
              <a:gd name="connsiteX4" fmla="*/ 0 w 1070487"/>
              <a:gd name="connsiteY4" fmla="*/ 189841 h 360947"/>
              <a:gd name="connsiteX5" fmla="*/ 267 w 1070487"/>
              <a:gd name="connsiteY5" fmla="*/ 0 h 360947"/>
              <a:gd name="connsiteX0" fmla="*/ 267 w 1070487"/>
              <a:gd name="connsiteY0" fmla="*/ 0 h 360947"/>
              <a:gd name="connsiteX1" fmla="*/ 1070487 w 1070487"/>
              <a:gd name="connsiteY1" fmla="*/ 0 h 360947"/>
              <a:gd name="connsiteX2" fmla="*/ 1068608 w 1070487"/>
              <a:gd name="connsiteY2" fmla="*/ 184246 h 360947"/>
              <a:gd name="connsiteX3" fmla="*/ 1070487 w 1070487"/>
              <a:gd name="connsiteY3" fmla="*/ 360947 h 360947"/>
              <a:gd name="connsiteX4" fmla="*/ 267 w 1070487"/>
              <a:gd name="connsiteY4" fmla="*/ 360947 h 360947"/>
              <a:gd name="connsiteX5" fmla="*/ 0 w 1070487"/>
              <a:gd name="connsiteY5" fmla="*/ 189841 h 360947"/>
              <a:gd name="connsiteX6" fmla="*/ 267 w 1070487"/>
              <a:gd name="connsiteY6" fmla="*/ 0 h 360947"/>
              <a:gd name="connsiteX0" fmla="*/ 72999 w 1143219"/>
              <a:gd name="connsiteY0" fmla="*/ 0 h 360947"/>
              <a:gd name="connsiteX1" fmla="*/ 1143219 w 1143219"/>
              <a:gd name="connsiteY1" fmla="*/ 0 h 360947"/>
              <a:gd name="connsiteX2" fmla="*/ 1141340 w 1143219"/>
              <a:gd name="connsiteY2" fmla="*/ 184246 h 360947"/>
              <a:gd name="connsiteX3" fmla="*/ 1143219 w 1143219"/>
              <a:gd name="connsiteY3" fmla="*/ 360947 h 360947"/>
              <a:gd name="connsiteX4" fmla="*/ 72999 w 1143219"/>
              <a:gd name="connsiteY4" fmla="*/ 360947 h 360947"/>
              <a:gd name="connsiteX5" fmla="*/ 0 w 1143219"/>
              <a:gd name="connsiteY5" fmla="*/ 189841 h 360947"/>
              <a:gd name="connsiteX6" fmla="*/ 72999 w 1143219"/>
              <a:gd name="connsiteY6" fmla="*/ 0 h 360947"/>
              <a:gd name="connsiteX0" fmla="*/ 72999 w 1202886"/>
              <a:gd name="connsiteY0" fmla="*/ 0 h 360947"/>
              <a:gd name="connsiteX1" fmla="*/ 1143219 w 1202886"/>
              <a:gd name="connsiteY1" fmla="*/ 0 h 360947"/>
              <a:gd name="connsiteX2" fmla="*/ 1202882 w 1202886"/>
              <a:gd name="connsiteY2" fmla="*/ 184246 h 360947"/>
              <a:gd name="connsiteX3" fmla="*/ 1143219 w 1202886"/>
              <a:gd name="connsiteY3" fmla="*/ 360947 h 360947"/>
              <a:gd name="connsiteX4" fmla="*/ 72999 w 1202886"/>
              <a:gd name="connsiteY4" fmla="*/ 360947 h 360947"/>
              <a:gd name="connsiteX5" fmla="*/ 0 w 1202886"/>
              <a:gd name="connsiteY5" fmla="*/ 189841 h 360947"/>
              <a:gd name="connsiteX6" fmla="*/ 72999 w 1202886"/>
              <a:gd name="connsiteY6" fmla="*/ 0 h 360947"/>
              <a:gd name="connsiteX0" fmla="*/ 72999 w 1202886"/>
              <a:gd name="connsiteY0" fmla="*/ 0 h 360947"/>
              <a:gd name="connsiteX1" fmla="*/ 1143219 w 1202886"/>
              <a:gd name="connsiteY1" fmla="*/ 0 h 360947"/>
              <a:gd name="connsiteX2" fmla="*/ 1202882 w 1202886"/>
              <a:gd name="connsiteY2" fmla="*/ 184246 h 360947"/>
              <a:gd name="connsiteX3" fmla="*/ 1143219 w 1202886"/>
              <a:gd name="connsiteY3" fmla="*/ 360947 h 360947"/>
              <a:gd name="connsiteX4" fmla="*/ 72999 w 1202886"/>
              <a:gd name="connsiteY4" fmla="*/ 360947 h 360947"/>
              <a:gd name="connsiteX5" fmla="*/ 0 w 1202886"/>
              <a:gd name="connsiteY5" fmla="*/ 189841 h 360947"/>
              <a:gd name="connsiteX6" fmla="*/ 72999 w 1202886"/>
              <a:gd name="connsiteY6" fmla="*/ 0 h 360947"/>
              <a:gd name="connsiteX0" fmla="*/ 73179 w 1203066"/>
              <a:gd name="connsiteY0" fmla="*/ 0 h 360947"/>
              <a:gd name="connsiteX1" fmla="*/ 1143399 w 1203066"/>
              <a:gd name="connsiteY1" fmla="*/ 0 h 360947"/>
              <a:gd name="connsiteX2" fmla="*/ 1203062 w 1203066"/>
              <a:gd name="connsiteY2" fmla="*/ 184246 h 360947"/>
              <a:gd name="connsiteX3" fmla="*/ 1143399 w 1203066"/>
              <a:gd name="connsiteY3" fmla="*/ 360947 h 360947"/>
              <a:gd name="connsiteX4" fmla="*/ 73179 w 1203066"/>
              <a:gd name="connsiteY4" fmla="*/ 360947 h 360947"/>
              <a:gd name="connsiteX5" fmla="*/ 180 w 1203066"/>
              <a:gd name="connsiteY5" fmla="*/ 189841 h 360947"/>
              <a:gd name="connsiteX6" fmla="*/ 73179 w 1203066"/>
              <a:gd name="connsiteY6" fmla="*/ 0 h 36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3066" h="360947">
                <a:moveTo>
                  <a:pt x="73179" y="0"/>
                </a:moveTo>
                <a:lnTo>
                  <a:pt x="1143399" y="0"/>
                </a:lnTo>
                <a:cubicBezTo>
                  <a:pt x="1142773" y="61415"/>
                  <a:pt x="1203688" y="122831"/>
                  <a:pt x="1203062" y="184246"/>
                </a:cubicBezTo>
                <a:cubicBezTo>
                  <a:pt x="1203688" y="243146"/>
                  <a:pt x="1142773" y="302047"/>
                  <a:pt x="1143399" y="360947"/>
                </a:cubicBezTo>
                <a:lnTo>
                  <a:pt x="73179" y="360947"/>
                </a:lnTo>
                <a:cubicBezTo>
                  <a:pt x="48846" y="303912"/>
                  <a:pt x="-3461" y="246876"/>
                  <a:pt x="180" y="189841"/>
                </a:cubicBezTo>
                <a:cubicBezTo>
                  <a:pt x="2134" y="109777"/>
                  <a:pt x="48846" y="63280"/>
                  <a:pt x="73179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415" y="1994565"/>
            <a:ext cx="1917700" cy="3048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115" y="3128211"/>
            <a:ext cx="1905000" cy="3048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865" y="2395689"/>
            <a:ext cx="2222500" cy="7493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778625" y="4456845"/>
            <a:ext cx="2147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Ohne</a:t>
            </a:r>
            <a:r>
              <a:rPr lang="en-US" sz="2000" dirty="0" smtClean="0"/>
              <a:t> </a:t>
            </a:r>
            <a:r>
              <a:rPr lang="en-US" sz="2000" dirty="0" err="1" smtClean="0"/>
              <a:t>Dielektrikum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5596604" y="4456845"/>
            <a:ext cx="194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Mit</a:t>
            </a:r>
            <a:r>
              <a:rPr lang="en-US" sz="2000" dirty="0" smtClean="0"/>
              <a:t> </a:t>
            </a:r>
            <a:r>
              <a:rPr lang="en-US" sz="2000" dirty="0" err="1" smtClean="0"/>
              <a:t>Dielektrikum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1263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4392" y="2605962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4392" y="2914670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endCxn id="4" idx="0"/>
          </p:cNvCxnSpPr>
          <p:nvPr/>
        </p:nvCxnSpPr>
        <p:spPr>
          <a:xfrm>
            <a:off x="2555731" y="1137344"/>
            <a:ext cx="1776" cy="14686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8856" y="1137344"/>
            <a:ext cx="0" cy="1449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75270" y="2967827"/>
            <a:ext cx="0" cy="1256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78625" y="2765323"/>
            <a:ext cx="0" cy="14590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768858" y="4224421"/>
            <a:ext cx="1806412" cy="5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61518" y="1142360"/>
            <a:ext cx="18137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0941" y="2587156"/>
            <a:ext cx="815474" cy="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7456" y="2765323"/>
            <a:ext cx="382337" cy="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" y="2594476"/>
            <a:ext cx="330200" cy="2921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504" y="2216318"/>
            <a:ext cx="622300" cy="3048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42" y="3045164"/>
            <a:ext cx="622300" cy="3048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07" y="2878447"/>
            <a:ext cx="1270000" cy="7493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075726" y="2610978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75726" y="2919686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18" idx="0"/>
          </p:cNvCxnSpPr>
          <p:nvPr/>
        </p:nvCxnSpPr>
        <p:spPr>
          <a:xfrm>
            <a:off x="5577065" y="1142360"/>
            <a:ext cx="1776" cy="14686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596604" y="2972843"/>
            <a:ext cx="0" cy="1256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8625" y="4376520"/>
            <a:ext cx="2147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Ohne</a:t>
            </a:r>
            <a:r>
              <a:rPr lang="en-US" sz="2000" dirty="0" smtClean="0"/>
              <a:t> </a:t>
            </a:r>
            <a:r>
              <a:rPr lang="en-US" sz="2000" dirty="0" err="1" smtClean="0"/>
              <a:t>Dielektrikum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7693457" y="4376520"/>
            <a:ext cx="194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Mit</a:t>
            </a:r>
            <a:r>
              <a:rPr lang="en-US" sz="2000" dirty="0" smtClean="0"/>
              <a:t> </a:t>
            </a:r>
            <a:r>
              <a:rPr lang="en-US" sz="2000" dirty="0" err="1" smtClean="0"/>
              <a:t>Dielektrikum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4342132" y="4376520"/>
            <a:ext cx="2508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Batterie</a:t>
            </a:r>
            <a:r>
              <a:rPr lang="en-US" sz="2000" dirty="0" smtClean="0"/>
              <a:t> </a:t>
            </a:r>
            <a:r>
              <a:rPr lang="en-US" sz="2000" dirty="0" err="1" smtClean="0"/>
              <a:t>unterbrochen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8068131" y="2618256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068131" y="2926964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endCxn id="36" idx="0"/>
          </p:cNvCxnSpPr>
          <p:nvPr/>
        </p:nvCxnSpPr>
        <p:spPr>
          <a:xfrm>
            <a:off x="8569470" y="1149638"/>
            <a:ext cx="1776" cy="14686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589009" y="2980121"/>
            <a:ext cx="0" cy="1256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61"/>
          <p:cNvSpPr/>
          <p:nvPr/>
        </p:nvSpPr>
        <p:spPr>
          <a:xfrm>
            <a:off x="7967937" y="2712617"/>
            <a:ext cx="1203066" cy="165830"/>
          </a:xfrm>
          <a:custGeom>
            <a:avLst/>
            <a:gdLst>
              <a:gd name="connsiteX0" fmla="*/ 0 w 1070220"/>
              <a:gd name="connsiteY0" fmla="*/ 0 h 360947"/>
              <a:gd name="connsiteX1" fmla="*/ 1070220 w 1070220"/>
              <a:gd name="connsiteY1" fmla="*/ 0 h 360947"/>
              <a:gd name="connsiteX2" fmla="*/ 1070220 w 1070220"/>
              <a:gd name="connsiteY2" fmla="*/ 360947 h 360947"/>
              <a:gd name="connsiteX3" fmla="*/ 0 w 1070220"/>
              <a:gd name="connsiteY3" fmla="*/ 360947 h 360947"/>
              <a:gd name="connsiteX4" fmla="*/ 0 w 1070220"/>
              <a:gd name="connsiteY4" fmla="*/ 0 h 360947"/>
              <a:gd name="connsiteX0" fmla="*/ 267 w 1070487"/>
              <a:gd name="connsiteY0" fmla="*/ 0 h 360947"/>
              <a:gd name="connsiteX1" fmla="*/ 1070487 w 1070487"/>
              <a:gd name="connsiteY1" fmla="*/ 0 h 360947"/>
              <a:gd name="connsiteX2" fmla="*/ 1070487 w 1070487"/>
              <a:gd name="connsiteY2" fmla="*/ 360947 h 360947"/>
              <a:gd name="connsiteX3" fmla="*/ 267 w 1070487"/>
              <a:gd name="connsiteY3" fmla="*/ 360947 h 360947"/>
              <a:gd name="connsiteX4" fmla="*/ 0 w 1070487"/>
              <a:gd name="connsiteY4" fmla="*/ 189841 h 360947"/>
              <a:gd name="connsiteX5" fmla="*/ 267 w 1070487"/>
              <a:gd name="connsiteY5" fmla="*/ 0 h 360947"/>
              <a:gd name="connsiteX0" fmla="*/ 267 w 1070487"/>
              <a:gd name="connsiteY0" fmla="*/ 0 h 360947"/>
              <a:gd name="connsiteX1" fmla="*/ 1070487 w 1070487"/>
              <a:gd name="connsiteY1" fmla="*/ 0 h 360947"/>
              <a:gd name="connsiteX2" fmla="*/ 1068608 w 1070487"/>
              <a:gd name="connsiteY2" fmla="*/ 184246 h 360947"/>
              <a:gd name="connsiteX3" fmla="*/ 1070487 w 1070487"/>
              <a:gd name="connsiteY3" fmla="*/ 360947 h 360947"/>
              <a:gd name="connsiteX4" fmla="*/ 267 w 1070487"/>
              <a:gd name="connsiteY4" fmla="*/ 360947 h 360947"/>
              <a:gd name="connsiteX5" fmla="*/ 0 w 1070487"/>
              <a:gd name="connsiteY5" fmla="*/ 189841 h 360947"/>
              <a:gd name="connsiteX6" fmla="*/ 267 w 1070487"/>
              <a:gd name="connsiteY6" fmla="*/ 0 h 360947"/>
              <a:gd name="connsiteX0" fmla="*/ 72999 w 1143219"/>
              <a:gd name="connsiteY0" fmla="*/ 0 h 360947"/>
              <a:gd name="connsiteX1" fmla="*/ 1143219 w 1143219"/>
              <a:gd name="connsiteY1" fmla="*/ 0 h 360947"/>
              <a:gd name="connsiteX2" fmla="*/ 1141340 w 1143219"/>
              <a:gd name="connsiteY2" fmla="*/ 184246 h 360947"/>
              <a:gd name="connsiteX3" fmla="*/ 1143219 w 1143219"/>
              <a:gd name="connsiteY3" fmla="*/ 360947 h 360947"/>
              <a:gd name="connsiteX4" fmla="*/ 72999 w 1143219"/>
              <a:gd name="connsiteY4" fmla="*/ 360947 h 360947"/>
              <a:gd name="connsiteX5" fmla="*/ 0 w 1143219"/>
              <a:gd name="connsiteY5" fmla="*/ 189841 h 360947"/>
              <a:gd name="connsiteX6" fmla="*/ 72999 w 1143219"/>
              <a:gd name="connsiteY6" fmla="*/ 0 h 360947"/>
              <a:gd name="connsiteX0" fmla="*/ 72999 w 1202886"/>
              <a:gd name="connsiteY0" fmla="*/ 0 h 360947"/>
              <a:gd name="connsiteX1" fmla="*/ 1143219 w 1202886"/>
              <a:gd name="connsiteY1" fmla="*/ 0 h 360947"/>
              <a:gd name="connsiteX2" fmla="*/ 1202882 w 1202886"/>
              <a:gd name="connsiteY2" fmla="*/ 184246 h 360947"/>
              <a:gd name="connsiteX3" fmla="*/ 1143219 w 1202886"/>
              <a:gd name="connsiteY3" fmla="*/ 360947 h 360947"/>
              <a:gd name="connsiteX4" fmla="*/ 72999 w 1202886"/>
              <a:gd name="connsiteY4" fmla="*/ 360947 h 360947"/>
              <a:gd name="connsiteX5" fmla="*/ 0 w 1202886"/>
              <a:gd name="connsiteY5" fmla="*/ 189841 h 360947"/>
              <a:gd name="connsiteX6" fmla="*/ 72999 w 1202886"/>
              <a:gd name="connsiteY6" fmla="*/ 0 h 360947"/>
              <a:gd name="connsiteX0" fmla="*/ 72999 w 1202886"/>
              <a:gd name="connsiteY0" fmla="*/ 0 h 360947"/>
              <a:gd name="connsiteX1" fmla="*/ 1143219 w 1202886"/>
              <a:gd name="connsiteY1" fmla="*/ 0 h 360947"/>
              <a:gd name="connsiteX2" fmla="*/ 1202882 w 1202886"/>
              <a:gd name="connsiteY2" fmla="*/ 184246 h 360947"/>
              <a:gd name="connsiteX3" fmla="*/ 1143219 w 1202886"/>
              <a:gd name="connsiteY3" fmla="*/ 360947 h 360947"/>
              <a:gd name="connsiteX4" fmla="*/ 72999 w 1202886"/>
              <a:gd name="connsiteY4" fmla="*/ 360947 h 360947"/>
              <a:gd name="connsiteX5" fmla="*/ 0 w 1202886"/>
              <a:gd name="connsiteY5" fmla="*/ 189841 h 360947"/>
              <a:gd name="connsiteX6" fmla="*/ 72999 w 1202886"/>
              <a:gd name="connsiteY6" fmla="*/ 0 h 360947"/>
              <a:gd name="connsiteX0" fmla="*/ 73179 w 1203066"/>
              <a:gd name="connsiteY0" fmla="*/ 0 h 360947"/>
              <a:gd name="connsiteX1" fmla="*/ 1143399 w 1203066"/>
              <a:gd name="connsiteY1" fmla="*/ 0 h 360947"/>
              <a:gd name="connsiteX2" fmla="*/ 1203062 w 1203066"/>
              <a:gd name="connsiteY2" fmla="*/ 184246 h 360947"/>
              <a:gd name="connsiteX3" fmla="*/ 1143399 w 1203066"/>
              <a:gd name="connsiteY3" fmla="*/ 360947 h 360947"/>
              <a:gd name="connsiteX4" fmla="*/ 73179 w 1203066"/>
              <a:gd name="connsiteY4" fmla="*/ 360947 h 360947"/>
              <a:gd name="connsiteX5" fmla="*/ 180 w 1203066"/>
              <a:gd name="connsiteY5" fmla="*/ 189841 h 360947"/>
              <a:gd name="connsiteX6" fmla="*/ 73179 w 1203066"/>
              <a:gd name="connsiteY6" fmla="*/ 0 h 36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3066" h="360947">
                <a:moveTo>
                  <a:pt x="73179" y="0"/>
                </a:moveTo>
                <a:lnTo>
                  <a:pt x="1143399" y="0"/>
                </a:lnTo>
                <a:cubicBezTo>
                  <a:pt x="1142773" y="61415"/>
                  <a:pt x="1203688" y="122831"/>
                  <a:pt x="1203062" y="184246"/>
                </a:cubicBezTo>
                <a:cubicBezTo>
                  <a:pt x="1203688" y="243146"/>
                  <a:pt x="1142773" y="302047"/>
                  <a:pt x="1143399" y="360947"/>
                </a:cubicBezTo>
                <a:lnTo>
                  <a:pt x="73179" y="360947"/>
                </a:lnTo>
                <a:cubicBezTo>
                  <a:pt x="48846" y="303912"/>
                  <a:pt x="-3461" y="246876"/>
                  <a:pt x="180" y="189841"/>
                </a:cubicBezTo>
                <a:cubicBezTo>
                  <a:pt x="2134" y="109777"/>
                  <a:pt x="48846" y="63280"/>
                  <a:pt x="73179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416" y="2182247"/>
            <a:ext cx="622300" cy="304800"/>
          </a:xfrm>
          <a:prstGeom prst="rect">
            <a:avLst/>
          </a:prstGeom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552" y="3080446"/>
            <a:ext cx="622300" cy="304800"/>
          </a:xfrm>
          <a:prstGeom prst="rect">
            <a:avLst/>
          </a:prstGeom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757" y="2878447"/>
            <a:ext cx="1270000" cy="749300"/>
          </a:xfrm>
          <a:prstGeom prst="rect">
            <a:avLst/>
          </a:prstGeom>
        </p:spPr>
      </p:pic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756" y="2127251"/>
            <a:ext cx="330200" cy="292100"/>
          </a:xfrm>
          <a:prstGeom prst="rect">
            <a:avLst/>
          </a:prstGeom>
        </p:spPr>
      </p:pic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872" y="3168651"/>
            <a:ext cx="1320800" cy="304800"/>
          </a:xfrm>
          <a:prstGeom prst="rect">
            <a:avLst/>
          </a:prstGeom>
        </p:spPr>
      </p:pic>
      <p:pic>
        <p:nvPicPr>
          <p:cNvPr id="46" name="Picture 4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872" y="1893396"/>
            <a:ext cx="1092200" cy="736600"/>
          </a:xfrm>
          <a:prstGeom prst="rect">
            <a:avLst/>
          </a:prstGeom>
        </p:spPr>
      </p:pic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40" y="2182247"/>
            <a:ext cx="622300" cy="304800"/>
          </a:xfrm>
          <a:prstGeom prst="rect">
            <a:avLst/>
          </a:prstGeom>
        </p:spPr>
      </p:pic>
      <p:pic>
        <p:nvPicPr>
          <p:cNvPr id="50" name="Picture 4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576" y="3080446"/>
            <a:ext cx="6223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97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92" y="224399"/>
            <a:ext cx="8011595" cy="66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19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3" y="529235"/>
            <a:ext cx="7894925" cy="603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12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7881" y="2101516"/>
            <a:ext cx="1006230" cy="488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97881" y="2269096"/>
            <a:ext cx="1006230" cy="488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endCxn id="4" idx="0"/>
          </p:cNvCxnSpPr>
          <p:nvPr/>
        </p:nvCxnSpPr>
        <p:spPr>
          <a:xfrm>
            <a:off x="4299220" y="632898"/>
            <a:ext cx="1776" cy="14686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07516" y="632898"/>
            <a:ext cx="0" cy="1449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5" idx="2"/>
          </p:cNvCxnSpPr>
          <p:nvPr/>
        </p:nvCxnSpPr>
        <p:spPr>
          <a:xfrm flipH="1" flipV="1">
            <a:off x="4300996" y="2317943"/>
            <a:ext cx="17763" cy="1402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217285" y="2260877"/>
            <a:ext cx="0" cy="14590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794948" y="3719975"/>
            <a:ext cx="15238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99601" y="2082710"/>
            <a:ext cx="815474" cy="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26116" y="2260877"/>
            <a:ext cx="382337" cy="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217285" y="479161"/>
            <a:ext cx="3101474" cy="307474"/>
            <a:chOff x="2834105" y="2232526"/>
            <a:chExt cx="3101474" cy="307474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834105" y="2379579"/>
              <a:ext cx="1082842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916947" y="2232526"/>
              <a:ext cx="935790" cy="3074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852737" y="2379579"/>
              <a:ext cx="1082842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384" y="67850"/>
            <a:ext cx="330200" cy="266700"/>
          </a:xfrm>
          <a:prstGeom prst="rect">
            <a:avLst/>
          </a:prstGeom>
        </p:spPr>
      </p:pic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84" y="1039812"/>
            <a:ext cx="304800" cy="266700"/>
          </a:xfrm>
          <a:prstGeom prst="rect">
            <a:avLst/>
          </a:prstGeom>
        </p:spPr>
      </p:pic>
      <p:pic>
        <p:nvPicPr>
          <p:cNvPr id="28" name="Picture 2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27" y="2051243"/>
            <a:ext cx="381000" cy="266700"/>
          </a:xfrm>
          <a:prstGeom prst="rect">
            <a:avLst/>
          </a:prstGeom>
        </p:spPr>
      </p:pic>
      <p:pic>
        <p:nvPicPr>
          <p:cNvPr id="29" name="Picture 2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896" y="4162459"/>
            <a:ext cx="660400" cy="215900"/>
          </a:xfrm>
          <a:prstGeom prst="rect">
            <a:avLst/>
          </a:prstGeom>
        </p:spPr>
      </p:pic>
      <p:pic>
        <p:nvPicPr>
          <p:cNvPr id="30" name="Picture 2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2" y="2047539"/>
            <a:ext cx="419100" cy="266700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 flipH="1">
            <a:off x="1207516" y="3739430"/>
            <a:ext cx="6933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1940801" y="3739430"/>
            <a:ext cx="759867" cy="3792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862615" y="3684244"/>
            <a:ext cx="105839" cy="1058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2068849" y="3714316"/>
            <a:ext cx="309591" cy="334883"/>
          </a:xfrm>
          <a:custGeom>
            <a:avLst/>
            <a:gdLst>
              <a:gd name="connsiteX0" fmla="*/ 0 w 309591"/>
              <a:gd name="connsiteY0" fmla="*/ 334883 h 334883"/>
              <a:gd name="connsiteX1" fmla="*/ 265364 w 309591"/>
              <a:gd name="connsiteY1" fmla="*/ 195875 h 334883"/>
              <a:gd name="connsiteX2" fmla="*/ 265364 w 309591"/>
              <a:gd name="connsiteY2" fmla="*/ 195875 h 334883"/>
              <a:gd name="connsiteX3" fmla="*/ 309591 w 309591"/>
              <a:gd name="connsiteY3" fmla="*/ 0 h 334883"/>
              <a:gd name="connsiteX0" fmla="*/ 0 w 309591"/>
              <a:gd name="connsiteY0" fmla="*/ 334883 h 334883"/>
              <a:gd name="connsiteX1" fmla="*/ 265364 w 309591"/>
              <a:gd name="connsiteY1" fmla="*/ 195875 h 334883"/>
              <a:gd name="connsiteX2" fmla="*/ 265364 w 309591"/>
              <a:gd name="connsiteY2" fmla="*/ 195875 h 334883"/>
              <a:gd name="connsiteX3" fmla="*/ 309591 w 309591"/>
              <a:gd name="connsiteY3" fmla="*/ 0 h 334883"/>
              <a:gd name="connsiteX0" fmla="*/ 0 w 309591"/>
              <a:gd name="connsiteY0" fmla="*/ 334883 h 334883"/>
              <a:gd name="connsiteX1" fmla="*/ 265364 w 309591"/>
              <a:gd name="connsiteY1" fmla="*/ 195875 h 334883"/>
              <a:gd name="connsiteX2" fmla="*/ 265364 w 309591"/>
              <a:gd name="connsiteY2" fmla="*/ 195875 h 334883"/>
              <a:gd name="connsiteX3" fmla="*/ 309591 w 309591"/>
              <a:gd name="connsiteY3" fmla="*/ 0 h 33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591" h="334883">
                <a:moveTo>
                  <a:pt x="0" y="334883"/>
                </a:moveTo>
                <a:cubicBezTo>
                  <a:pt x="88455" y="288547"/>
                  <a:pt x="157954" y="305396"/>
                  <a:pt x="265364" y="195875"/>
                </a:cubicBezTo>
                <a:lnTo>
                  <a:pt x="265364" y="195875"/>
                </a:lnTo>
                <a:lnTo>
                  <a:pt x="309591" y="0"/>
                </a:lnTo>
              </a:path>
            </a:pathLst>
          </a:cu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196778" y="912400"/>
            <a:ext cx="12293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045327" y="1571243"/>
            <a:ext cx="0" cy="1158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41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 rot="19699260">
            <a:off x="2206088" y="2594666"/>
            <a:ext cx="2575342" cy="1024657"/>
          </a:xfrm>
          <a:prstGeom prst="parallelogram">
            <a:avLst>
              <a:gd name="adj" fmla="val 596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83238" y="2691516"/>
            <a:ext cx="104398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13646" y="3055583"/>
            <a:ext cx="104398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921357" y="3537302"/>
            <a:ext cx="104398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28891" y="3532541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14222" y="3085747"/>
            <a:ext cx="336661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71574" y="2691516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677" y="1791568"/>
            <a:ext cx="419100" cy="4064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4127085" y="2271346"/>
            <a:ext cx="52199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11" y="2332892"/>
            <a:ext cx="558800" cy="4191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485" y="1735667"/>
            <a:ext cx="622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8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56"/>
          <p:cNvSpPr/>
          <p:nvPr/>
        </p:nvSpPr>
        <p:spPr>
          <a:xfrm rot="16200000">
            <a:off x="6793967" y="4663563"/>
            <a:ext cx="507999" cy="133102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 rot="19699260">
            <a:off x="1325026" y="1281791"/>
            <a:ext cx="2575342" cy="1024657"/>
          </a:xfrm>
          <a:prstGeom prst="parallelogram">
            <a:avLst>
              <a:gd name="adj" fmla="val 596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52815" y="4591024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52815" y="4963293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52815" y="5335562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7829" y="2219666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33160" y="1772872"/>
            <a:ext cx="336661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90512" y="1378641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615" y="478693"/>
            <a:ext cx="419100" cy="4064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246023" y="958471"/>
            <a:ext cx="52199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49" y="1020017"/>
            <a:ext cx="558800" cy="4191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23" y="422792"/>
            <a:ext cx="622300" cy="4572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652815" y="5707831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52815" y="6080100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52815" y="6452366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52815" y="3474217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52815" y="3846486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52815" y="4218755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rapezoid 31"/>
          <p:cNvSpPr/>
          <p:nvPr/>
        </p:nvSpPr>
        <p:spPr>
          <a:xfrm rot="5400000">
            <a:off x="254239" y="4374624"/>
            <a:ext cx="2916881" cy="1199649"/>
          </a:xfrm>
          <a:prstGeom prst="trapezoid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741334" y="3612999"/>
            <a:ext cx="2911691" cy="2481214"/>
          </a:xfrm>
          <a:custGeom>
            <a:avLst/>
            <a:gdLst>
              <a:gd name="connsiteX0" fmla="*/ 0 w 2554111"/>
              <a:gd name="connsiteY0" fmla="*/ 0 h 3090333"/>
              <a:gd name="connsiteX1" fmla="*/ 1227666 w 2554111"/>
              <a:gd name="connsiteY1" fmla="*/ 338666 h 3090333"/>
              <a:gd name="connsiteX2" fmla="*/ 2554111 w 2554111"/>
              <a:gd name="connsiteY2" fmla="*/ 2370666 h 3090333"/>
              <a:gd name="connsiteX3" fmla="*/ 1721555 w 2554111"/>
              <a:gd name="connsiteY3" fmla="*/ 3090333 h 3090333"/>
              <a:gd name="connsiteX4" fmla="*/ 28222 w 2554111"/>
              <a:gd name="connsiteY4" fmla="*/ 70555 h 3090333"/>
              <a:gd name="connsiteX0" fmla="*/ 0 w 2554111"/>
              <a:gd name="connsiteY0" fmla="*/ 0 h 3368184"/>
              <a:gd name="connsiteX1" fmla="*/ 1227666 w 2554111"/>
              <a:gd name="connsiteY1" fmla="*/ 338666 h 3368184"/>
              <a:gd name="connsiteX2" fmla="*/ 2554111 w 2554111"/>
              <a:gd name="connsiteY2" fmla="*/ 2370666 h 3368184"/>
              <a:gd name="connsiteX3" fmla="*/ 1876777 w 2554111"/>
              <a:gd name="connsiteY3" fmla="*/ 3368184 h 3368184"/>
              <a:gd name="connsiteX4" fmla="*/ 28222 w 2554111"/>
              <a:gd name="connsiteY4" fmla="*/ 70555 h 3368184"/>
              <a:gd name="connsiteX0" fmla="*/ 0 w 2554111"/>
              <a:gd name="connsiteY0" fmla="*/ 0 h 3275566"/>
              <a:gd name="connsiteX1" fmla="*/ 1227666 w 2554111"/>
              <a:gd name="connsiteY1" fmla="*/ 338666 h 3275566"/>
              <a:gd name="connsiteX2" fmla="*/ 2554111 w 2554111"/>
              <a:gd name="connsiteY2" fmla="*/ 2370666 h 3275566"/>
              <a:gd name="connsiteX3" fmla="*/ 1834444 w 2554111"/>
              <a:gd name="connsiteY3" fmla="*/ 3275566 h 3275566"/>
              <a:gd name="connsiteX4" fmla="*/ 28222 w 2554111"/>
              <a:gd name="connsiteY4" fmla="*/ 70555 h 3275566"/>
              <a:gd name="connsiteX0" fmla="*/ 0 w 2554111"/>
              <a:gd name="connsiteY0" fmla="*/ 0 h 3257043"/>
              <a:gd name="connsiteX1" fmla="*/ 1227666 w 2554111"/>
              <a:gd name="connsiteY1" fmla="*/ 338666 h 3257043"/>
              <a:gd name="connsiteX2" fmla="*/ 2554111 w 2554111"/>
              <a:gd name="connsiteY2" fmla="*/ 2370666 h 3257043"/>
              <a:gd name="connsiteX3" fmla="*/ 1890888 w 2554111"/>
              <a:gd name="connsiteY3" fmla="*/ 3257043 h 3257043"/>
              <a:gd name="connsiteX4" fmla="*/ 28222 w 2554111"/>
              <a:gd name="connsiteY4" fmla="*/ 70555 h 3257043"/>
              <a:gd name="connsiteX0" fmla="*/ 0 w 2469445"/>
              <a:gd name="connsiteY0" fmla="*/ 0 h 3257043"/>
              <a:gd name="connsiteX1" fmla="*/ 1227666 w 2469445"/>
              <a:gd name="connsiteY1" fmla="*/ 338666 h 3257043"/>
              <a:gd name="connsiteX2" fmla="*/ 2469445 w 2469445"/>
              <a:gd name="connsiteY2" fmla="*/ 2296571 h 3257043"/>
              <a:gd name="connsiteX3" fmla="*/ 1890888 w 2469445"/>
              <a:gd name="connsiteY3" fmla="*/ 3257043 h 3257043"/>
              <a:gd name="connsiteX4" fmla="*/ 28222 w 2469445"/>
              <a:gd name="connsiteY4" fmla="*/ 70555 h 3257043"/>
              <a:gd name="connsiteX0" fmla="*/ 0 w 2911691"/>
              <a:gd name="connsiteY0" fmla="*/ 0 h 3257043"/>
              <a:gd name="connsiteX1" fmla="*/ 1227666 w 2911691"/>
              <a:gd name="connsiteY1" fmla="*/ 338666 h 3257043"/>
              <a:gd name="connsiteX2" fmla="*/ 2911691 w 2911691"/>
              <a:gd name="connsiteY2" fmla="*/ 2936674 h 3257043"/>
              <a:gd name="connsiteX3" fmla="*/ 1890888 w 2911691"/>
              <a:gd name="connsiteY3" fmla="*/ 3257043 h 3257043"/>
              <a:gd name="connsiteX4" fmla="*/ 28222 w 2911691"/>
              <a:gd name="connsiteY4" fmla="*/ 70555 h 325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1691" h="3257043">
                <a:moveTo>
                  <a:pt x="0" y="0"/>
                </a:moveTo>
                <a:lnTo>
                  <a:pt x="1227666" y="338666"/>
                </a:lnTo>
                <a:lnTo>
                  <a:pt x="2911691" y="2936674"/>
                </a:lnTo>
                <a:lnTo>
                  <a:pt x="1890888" y="3257043"/>
                </a:lnTo>
                <a:lnTo>
                  <a:pt x="28222" y="70555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apezoid 34"/>
          <p:cNvSpPr/>
          <p:nvPr/>
        </p:nvSpPr>
        <p:spPr>
          <a:xfrm rot="5400000">
            <a:off x="4107605" y="4246725"/>
            <a:ext cx="2467100" cy="1199649"/>
          </a:xfrm>
          <a:prstGeom prst="trapezoid">
            <a:avLst>
              <a:gd name="adj" fmla="val 20295"/>
            </a:avLst>
          </a:prstGeom>
          <a:noFill/>
          <a:ln w="285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280328" y="4960005"/>
            <a:ext cx="1507289" cy="1"/>
          </a:xfrm>
          <a:prstGeom prst="straightConnector1">
            <a:avLst/>
          </a:prstGeom>
          <a:ln w="57150" cmpd="sng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280328" y="4092222"/>
            <a:ext cx="1354889" cy="867783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23" y="3155800"/>
            <a:ext cx="342900" cy="457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415" y="3617887"/>
            <a:ext cx="368300" cy="457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918" y="4362424"/>
            <a:ext cx="342900" cy="457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21" y="4073519"/>
            <a:ext cx="232610" cy="27137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6" name="Freeform 45"/>
          <p:cNvSpPr/>
          <p:nvPr/>
        </p:nvSpPr>
        <p:spPr>
          <a:xfrm>
            <a:off x="4741333" y="4303890"/>
            <a:ext cx="507999" cy="133102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265" y="5475111"/>
            <a:ext cx="596900" cy="4191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23" y="6191288"/>
            <a:ext cx="330200" cy="3429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431" y="6232525"/>
            <a:ext cx="330200" cy="342900"/>
          </a:xfrm>
          <a:prstGeom prst="rect">
            <a:avLst/>
          </a:prstGeom>
          <a:solidFill>
            <a:srgbClr val="FFFFFF"/>
          </a:solidFill>
        </p:spPr>
      </p:pic>
      <p:cxnSp>
        <p:nvCxnSpPr>
          <p:cNvPr id="51" name="Straight Connector 50"/>
          <p:cNvCxnSpPr>
            <a:stCxn id="49" idx="1"/>
          </p:cNvCxnSpPr>
          <p:nvPr/>
        </p:nvCxnSpPr>
        <p:spPr>
          <a:xfrm flipH="1" flipV="1">
            <a:off x="6849141" y="5475111"/>
            <a:ext cx="559290" cy="928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7" idx="3"/>
          </p:cNvCxnSpPr>
          <p:nvPr/>
        </p:nvCxnSpPr>
        <p:spPr>
          <a:xfrm flipV="1">
            <a:off x="4215165" y="5180719"/>
            <a:ext cx="815766" cy="503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8" idx="1"/>
          </p:cNvCxnSpPr>
          <p:nvPr/>
        </p:nvCxnSpPr>
        <p:spPr>
          <a:xfrm>
            <a:off x="2003778" y="5894211"/>
            <a:ext cx="565445" cy="468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5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21" y="4497297"/>
            <a:ext cx="232610" cy="27137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78203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/>
          <p:nvPr/>
        </p:nvCxnSpPr>
        <p:spPr>
          <a:xfrm flipH="1">
            <a:off x="4883647" y="2420760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883647" y="2724138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883647" y="3027516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883647" y="3330894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883647" y="3634273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354260" y="4906937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98415" y="1246712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62" y="939341"/>
            <a:ext cx="2794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83" y="736141"/>
            <a:ext cx="368300" cy="40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88" y="863141"/>
            <a:ext cx="508000" cy="419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210" y="4264418"/>
            <a:ext cx="546100" cy="36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377" y="3816229"/>
            <a:ext cx="533400" cy="304800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3261077" y="4331854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489657" y="5061007"/>
            <a:ext cx="1405048" cy="10744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894705" y="4448568"/>
            <a:ext cx="576473" cy="16868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489657" y="4448568"/>
            <a:ext cx="1981521" cy="612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0693" y="4175518"/>
            <a:ext cx="241300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4883" y="5195558"/>
            <a:ext cx="355600" cy="406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7310" y="5616469"/>
            <a:ext cx="368300" cy="40640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5615273" y="3032870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570" y="2710574"/>
            <a:ext cx="546100" cy="3683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791" y="2070189"/>
            <a:ext cx="533400" cy="30480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7531428" y="2439109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750670" y="2593179"/>
            <a:ext cx="1981521" cy="612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1706" y="2320129"/>
            <a:ext cx="241300" cy="4572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5690" y="2777329"/>
            <a:ext cx="279400" cy="215900"/>
          </a:xfrm>
          <a:prstGeom prst="rect">
            <a:avLst/>
          </a:prstGeom>
        </p:spPr>
      </p:pic>
      <p:sp>
        <p:nvSpPr>
          <p:cNvPr id="48" name="Arc 47"/>
          <p:cNvSpPr/>
          <p:nvPr/>
        </p:nvSpPr>
        <p:spPr>
          <a:xfrm rot="1859988">
            <a:off x="7044253" y="2602028"/>
            <a:ext cx="422275" cy="252706"/>
          </a:xfrm>
          <a:prstGeom prst="arc">
            <a:avLst>
              <a:gd name="adj1" fmla="val 18665397"/>
              <a:gd name="adj2" fmla="val 110116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5690603" y="2894724"/>
            <a:ext cx="22049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732191" y="2605613"/>
            <a:ext cx="66732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098415" y="3202941"/>
            <a:ext cx="66732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 rot="11609085">
            <a:off x="6106366" y="2867732"/>
            <a:ext cx="175337" cy="318183"/>
          </a:xfrm>
          <a:prstGeom prst="arc">
            <a:avLst>
              <a:gd name="adj1" fmla="val 16268727"/>
              <a:gd name="adj2" fmla="val 3105269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9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1088524" y="1727565"/>
            <a:ext cx="2437348" cy="1317367"/>
          </a:xfrm>
          <a:custGeom>
            <a:avLst/>
            <a:gdLst>
              <a:gd name="connsiteX0" fmla="*/ 0 w 2437348"/>
              <a:gd name="connsiteY0" fmla="*/ 0 h 1317367"/>
              <a:gd name="connsiteX1" fmla="*/ 686243 w 2437348"/>
              <a:gd name="connsiteY1" fmla="*/ 1009719 h 1317367"/>
              <a:gd name="connsiteX2" fmla="*/ 2437348 w 2437348"/>
              <a:gd name="connsiteY2" fmla="*/ 1317367 h 131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7348" h="1317367">
                <a:moveTo>
                  <a:pt x="0" y="0"/>
                </a:moveTo>
                <a:cubicBezTo>
                  <a:pt x="140009" y="395079"/>
                  <a:pt x="280018" y="790158"/>
                  <a:pt x="686243" y="1009719"/>
                </a:cubicBezTo>
                <a:cubicBezTo>
                  <a:pt x="1092468" y="1229280"/>
                  <a:pt x="2437348" y="1317367"/>
                  <a:pt x="2437348" y="131736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56973" y="2374990"/>
            <a:ext cx="2468899" cy="882698"/>
          </a:xfrm>
          <a:custGeom>
            <a:avLst/>
            <a:gdLst>
              <a:gd name="connsiteX0" fmla="*/ 0 w 2437348"/>
              <a:gd name="connsiteY0" fmla="*/ 0 h 790079"/>
              <a:gd name="connsiteX1" fmla="*/ 741459 w 2437348"/>
              <a:gd name="connsiteY1" fmla="*/ 678405 h 790079"/>
              <a:gd name="connsiteX2" fmla="*/ 2437348 w 2437348"/>
              <a:gd name="connsiteY2" fmla="*/ 788843 h 790079"/>
              <a:gd name="connsiteX0" fmla="*/ 0 w 2437348"/>
              <a:gd name="connsiteY0" fmla="*/ 0 h 788843"/>
              <a:gd name="connsiteX1" fmla="*/ 867665 w 2437348"/>
              <a:gd name="connsiteY1" fmla="*/ 578886 h 788843"/>
              <a:gd name="connsiteX2" fmla="*/ 2437348 w 2437348"/>
              <a:gd name="connsiteY2" fmla="*/ 788843 h 788843"/>
              <a:gd name="connsiteX0" fmla="*/ 0 w 2468899"/>
              <a:gd name="connsiteY0" fmla="*/ 0 h 742401"/>
              <a:gd name="connsiteX1" fmla="*/ 867665 w 2468899"/>
              <a:gd name="connsiteY1" fmla="*/ 578886 h 742401"/>
              <a:gd name="connsiteX2" fmla="*/ 2468899 w 2468899"/>
              <a:gd name="connsiteY2" fmla="*/ 742401 h 7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899" h="742401">
                <a:moveTo>
                  <a:pt x="0" y="0"/>
                </a:moveTo>
                <a:cubicBezTo>
                  <a:pt x="167617" y="273465"/>
                  <a:pt x="456182" y="455152"/>
                  <a:pt x="867665" y="578886"/>
                </a:cubicBezTo>
                <a:cubicBezTo>
                  <a:pt x="1279148" y="702620"/>
                  <a:pt x="2468899" y="742401"/>
                  <a:pt x="2468899" y="74240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143739" y="3076486"/>
            <a:ext cx="2382133" cy="347838"/>
          </a:xfrm>
          <a:custGeom>
            <a:avLst/>
            <a:gdLst>
              <a:gd name="connsiteX0" fmla="*/ 0 w 2382133"/>
              <a:gd name="connsiteY0" fmla="*/ 0 h 347838"/>
              <a:gd name="connsiteX1" fmla="*/ 851888 w 2382133"/>
              <a:gd name="connsiteY1" fmla="*/ 299760 h 347838"/>
              <a:gd name="connsiteX2" fmla="*/ 2382133 w 2382133"/>
              <a:gd name="connsiteY2" fmla="*/ 347091 h 34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2133" h="347838">
                <a:moveTo>
                  <a:pt x="0" y="0"/>
                </a:moveTo>
                <a:cubicBezTo>
                  <a:pt x="227433" y="120955"/>
                  <a:pt x="454866" y="241911"/>
                  <a:pt x="851888" y="299760"/>
                </a:cubicBezTo>
                <a:cubicBezTo>
                  <a:pt x="1248910" y="357609"/>
                  <a:pt x="2382133" y="347091"/>
                  <a:pt x="2382133" y="34709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V="1">
            <a:off x="1088524" y="3725860"/>
            <a:ext cx="2437348" cy="1317367"/>
          </a:xfrm>
          <a:custGeom>
            <a:avLst/>
            <a:gdLst>
              <a:gd name="connsiteX0" fmla="*/ 0 w 2437348"/>
              <a:gd name="connsiteY0" fmla="*/ 0 h 1317367"/>
              <a:gd name="connsiteX1" fmla="*/ 686243 w 2437348"/>
              <a:gd name="connsiteY1" fmla="*/ 1009719 h 1317367"/>
              <a:gd name="connsiteX2" fmla="*/ 2437348 w 2437348"/>
              <a:gd name="connsiteY2" fmla="*/ 1317367 h 131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7348" h="1317367">
                <a:moveTo>
                  <a:pt x="0" y="0"/>
                </a:moveTo>
                <a:cubicBezTo>
                  <a:pt x="140009" y="395079"/>
                  <a:pt x="280018" y="790158"/>
                  <a:pt x="686243" y="1009719"/>
                </a:cubicBezTo>
                <a:cubicBezTo>
                  <a:pt x="1092468" y="1229280"/>
                  <a:pt x="2437348" y="1317367"/>
                  <a:pt x="2437348" y="131736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flipV="1">
            <a:off x="1056973" y="3566315"/>
            <a:ext cx="2468899" cy="882698"/>
          </a:xfrm>
          <a:custGeom>
            <a:avLst/>
            <a:gdLst>
              <a:gd name="connsiteX0" fmla="*/ 0 w 2437348"/>
              <a:gd name="connsiteY0" fmla="*/ 0 h 790079"/>
              <a:gd name="connsiteX1" fmla="*/ 741459 w 2437348"/>
              <a:gd name="connsiteY1" fmla="*/ 678405 h 790079"/>
              <a:gd name="connsiteX2" fmla="*/ 2437348 w 2437348"/>
              <a:gd name="connsiteY2" fmla="*/ 788843 h 790079"/>
              <a:gd name="connsiteX0" fmla="*/ 0 w 2437348"/>
              <a:gd name="connsiteY0" fmla="*/ 0 h 788843"/>
              <a:gd name="connsiteX1" fmla="*/ 867665 w 2437348"/>
              <a:gd name="connsiteY1" fmla="*/ 578886 h 788843"/>
              <a:gd name="connsiteX2" fmla="*/ 2437348 w 2437348"/>
              <a:gd name="connsiteY2" fmla="*/ 788843 h 788843"/>
              <a:gd name="connsiteX0" fmla="*/ 0 w 2468899"/>
              <a:gd name="connsiteY0" fmla="*/ 0 h 742401"/>
              <a:gd name="connsiteX1" fmla="*/ 867665 w 2468899"/>
              <a:gd name="connsiteY1" fmla="*/ 578886 h 742401"/>
              <a:gd name="connsiteX2" fmla="*/ 2468899 w 2468899"/>
              <a:gd name="connsiteY2" fmla="*/ 742401 h 7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899" h="742401">
                <a:moveTo>
                  <a:pt x="0" y="0"/>
                </a:moveTo>
                <a:cubicBezTo>
                  <a:pt x="167617" y="273465"/>
                  <a:pt x="456182" y="455152"/>
                  <a:pt x="867665" y="578886"/>
                </a:cubicBezTo>
                <a:cubicBezTo>
                  <a:pt x="1279148" y="702620"/>
                  <a:pt x="2468899" y="742401"/>
                  <a:pt x="2468899" y="74240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95274">
            <a:off x="1948301" y="2926436"/>
            <a:ext cx="1397280" cy="662503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1752167" y="3346911"/>
            <a:ext cx="45330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76432" y="3365120"/>
            <a:ext cx="862151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11" y="3330894"/>
            <a:ext cx="292100" cy="355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861" y="2968153"/>
            <a:ext cx="304800" cy="355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661" y="3508694"/>
            <a:ext cx="533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0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567651" y="2838920"/>
            <a:ext cx="0" cy="1299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67651" y="4138475"/>
            <a:ext cx="14428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021578" y="4138476"/>
            <a:ext cx="546073" cy="602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871" y="4276571"/>
            <a:ext cx="241300" cy="215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0" y="4741001"/>
            <a:ext cx="215900" cy="215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800" y="2838920"/>
            <a:ext cx="215900" cy="3048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4567651" y="3377571"/>
            <a:ext cx="2006872" cy="760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535036" y="2759558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567651" y="2913629"/>
            <a:ext cx="1165733" cy="12248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33384" y="2913629"/>
            <a:ext cx="841139" cy="463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465" y="2971171"/>
            <a:ext cx="355600" cy="406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009" y="3594100"/>
            <a:ext cx="279400" cy="3429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0900" y="2737320"/>
            <a:ext cx="1130300" cy="4064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0229" y="3365500"/>
            <a:ext cx="889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2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0431781">
            <a:off x="3667261" y="3005260"/>
            <a:ext cx="2189150" cy="2279155"/>
            <a:chOff x="3649067" y="3077465"/>
            <a:chExt cx="2189150" cy="2279155"/>
          </a:xfrm>
        </p:grpSpPr>
        <p:cxnSp>
          <p:nvCxnSpPr>
            <p:cNvPr id="5" name="Straight Arrow Connector 4"/>
            <p:cNvCxnSpPr/>
            <p:nvPr/>
          </p:nvCxnSpPr>
          <p:spPr>
            <a:xfrm rot="1168219" flipV="1">
              <a:off x="4714862" y="3206489"/>
              <a:ext cx="1123355" cy="114099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1168219">
              <a:off x="4348722" y="4135711"/>
              <a:ext cx="366641" cy="12209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1168219" flipH="1" flipV="1">
              <a:off x="3649067" y="3077465"/>
              <a:ext cx="1096993" cy="9121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461224" y="4056450"/>
            <a:ext cx="215287" cy="21528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170" y="3318384"/>
            <a:ext cx="254295" cy="33906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559763" y="2862584"/>
            <a:ext cx="0" cy="1299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59763" y="4162139"/>
            <a:ext cx="14428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818018" y="4162140"/>
            <a:ext cx="741746" cy="818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983" y="4300235"/>
            <a:ext cx="241300" cy="215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018" y="5045361"/>
            <a:ext cx="215900" cy="215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912" y="2862584"/>
            <a:ext cx="215900" cy="3048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759628" y="3392023"/>
            <a:ext cx="1588542" cy="1588542"/>
          </a:xfrm>
          <a:prstGeom prst="ellipse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68" y="4204523"/>
            <a:ext cx="245512" cy="311612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endCxn id="17" idx="2"/>
          </p:cNvCxnSpPr>
          <p:nvPr/>
        </p:nvCxnSpPr>
        <p:spPr>
          <a:xfrm flipH="1">
            <a:off x="3759628" y="4162139"/>
            <a:ext cx="808023" cy="2415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604" y="3805623"/>
            <a:ext cx="250827" cy="250827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799889" y="3021266"/>
            <a:ext cx="245512" cy="410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78" y="2727344"/>
            <a:ext cx="266367" cy="2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34291" y="2542688"/>
            <a:ext cx="2585437" cy="258543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10491" y="2618888"/>
            <a:ext cx="2433037" cy="24330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0708" y="2409105"/>
            <a:ext cx="2852603" cy="2852603"/>
          </a:xfrm>
          <a:prstGeom prst="ellipse">
            <a:avLst/>
          </a:prstGeom>
          <a:noFill/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20645" y="2729042"/>
            <a:ext cx="2212729" cy="2212729"/>
          </a:xfrm>
          <a:prstGeom prst="ellipse">
            <a:avLst/>
          </a:prstGeom>
          <a:noFill/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422" y="3134338"/>
            <a:ext cx="314638" cy="39934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5763997" y="3341414"/>
            <a:ext cx="378628" cy="19227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8510" y="2662896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800000"/>
                </a:solidFill>
              </a:rPr>
              <a:t>Gauß’sche</a:t>
            </a:r>
            <a:r>
              <a:rPr lang="en-US" sz="2000" dirty="0" smtClean="0">
                <a:solidFill>
                  <a:srgbClr val="800000"/>
                </a:solidFill>
              </a:rPr>
              <a:t> </a:t>
            </a:r>
            <a:r>
              <a:rPr lang="en-US" sz="2000" dirty="0" err="1" smtClean="0">
                <a:solidFill>
                  <a:srgbClr val="800000"/>
                </a:solidFill>
              </a:rPr>
              <a:t>Flächen</a:t>
            </a:r>
            <a:endParaRPr lang="en-US" sz="2000" dirty="0">
              <a:solidFill>
                <a:srgbClr val="80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137938" y="3032228"/>
            <a:ext cx="1369068" cy="309186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37938" y="3050445"/>
            <a:ext cx="1008394" cy="50020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</p:cNvCxnSpPr>
          <p:nvPr/>
        </p:nvCxnSpPr>
        <p:spPr>
          <a:xfrm>
            <a:off x="5819728" y="3835407"/>
            <a:ext cx="99539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01905" y="5129331"/>
            <a:ext cx="0" cy="89232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46154" y="4683167"/>
            <a:ext cx="870024" cy="65807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188550" y="3863975"/>
            <a:ext cx="1039386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642135" y="4737559"/>
            <a:ext cx="978267" cy="60914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513263" y="1650360"/>
            <a:ext cx="0" cy="89232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384716" y="2224286"/>
            <a:ext cx="870024" cy="65807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528739" y="2398633"/>
            <a:ext cx="978267" cy="60914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65006" y="29990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825931" y="23597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100575" y="3194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84634" y="47787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74606" y="36086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134595" y="41303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825931" y="49118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715047" y="41303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934593" y="23986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65" y="1941433"/>
            <a:ext cx="342900" cy="457200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endCxn id="45" idx="2"/>
          </p:cNvCxnSpPr>
          <p:nvPr/>
        </p:nvCxnSpPr>
        <p:spPr>
          <a:xfrm flipH="1" flipV="1">
            <a:off x="3975972" y="2729042"/>
            <a:ext cx="537291" cy="1120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558" y="3134338"/>
            <a:ext cx="250827" cy="250827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4513263" y="3613968"/>
            <a:ext cx="0" cy="4714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4513263" y="3613968"/>
            <a:ext cx="0" cy="4714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2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39210</TotalTime>
  <Words>212</Words>
  <Application>Microsoft Macintosh PowerPoint</Application>
  <PresentationFormat>On-screen Show (4:3)</PresentationFormat>
  <Paragraphs>206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</dc:creator>
  <cp:lastModifiedBy>cdohl</cp:lastModifiedBy>
  <cp:revision>51</cp:revision>
  <cp:lastPrinted>2018-04-17T19:19:30Z</cp:lastPrinted>
  <dcterms:created xsi:type="dcterms:W3CDTF">2018-03-19T08:02:40Z</dcterms:created>
  <dcterms:modified xsi:type="dcterms:W3CDTF">2018-04-22T17:57:04Z</dcterms:modified>
</cp:coreProperties>
</file>