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57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456" y="152"/>
      </p:cViewPr>
      <p:guideLst>
        <p:guide orient="horz" pos="4319"/>
        <p:guide pos="2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10.04.18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696809" y="4428037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5" y="4564609"/>
            <a:ext cx="508000" cy="419100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324629" y="3061542"/>
            <a:ext cx="3832798" cy="1576291"/>
          </a:xfrm>
          <a:prstGeom prst="parallelogram">
            <a:avLst>
              <a:gd name="adj" fmla="val 65286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809" y="3526809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V="1">
            <a:off x="3696809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17288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6809" y="2625261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96809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17288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3589914"/>
            <a:ext cx="4953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2642442"/>
            <a:ext cx="4953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0268" y="3963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2750" y="4116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686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49" y="4148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8468" y="3487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2815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2229" y="3857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3017" y="3153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52229" y="1708954"/>
            <a:ext cx="1638" cy="18489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49" y="218277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5564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2144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87237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3033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18829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8462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042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16220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1" name="Group 20"/>
          <p:cNvGrpSpPr/>
          <p:nvPr/>
        </p:nvGrpSpPr>
        <p:grpSpPr>
          <a:xfrm rot="10800000">
            <a:off x="755645" y="3467459"/>
            <a:ext cx="1860575" cy="963919"/>
            <a:chOff x="2465686" y="2552369"/>
            <a:chExt cx="1860575" cy="96391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62871" y="3410759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859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2438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9018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5597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2177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757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336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19166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10800000">
            <a:off x="3858591" y="3743093"/>
            <a:ext cx="1860575" cy="963919"/>
            <a:chOff x="2465686" y="2552369"/>
            <a:chExt cx="1860575" cy="963919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541077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81326" y="327171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793317" y="2722474"/>
            <a:ext cx="1860575" cy="690612"/>
            <a:chOff x="6793317" y="2449167"/>
            <a:chExt cx="1860575" cy="96391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79331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5911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324909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590705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856501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812229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38809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653892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800000">
            <a:off x="6793317" y="3469786"/>
            <a:ext cx="1860575" cy="963919"/>
            <a:chOff x="2465686" y="2552369"/>
            <a:chExt cx="1860575" cy="963919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6600543" y="3413086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92621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19200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5780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72360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98939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25519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52098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786788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10800000">
            <a:off x="6926212" y="3743093"/>
            <a:ext cx="1860575" cy="690612"/>
            <a:chOff x="2465686" y="2552369"/>
            <a:chExt cx="1860575" cy="963919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608699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36103" y="325811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1243193" y="5447964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51349" y="5721271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423314" y="5504664"/>
            <a:ext cx="121061" cy="216608"/>
            <a:chOff x="1434654" y="5504664"/>
            <a:chExt cx="121061" cy="216608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651564" y="5504664"/>
            <a:ext cx="121061" cy="216608"/>
            <a:chOff x="1434654" y="5504664"/>
            <a:chExt cx="121061" cy="216608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879814" y="5504664"/>
            <a:ext cx="121061" cy="216608"/>
            <a:chOff x="1434654" y="5504664"/>
            <a:chExt cx="121061" cy="21660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2108064" y="5504664"/>
            <a:ext cx="121061" cy="216608"/>
            <a:chOff x="1434654" y="5504664"/>
            <a:chExt cx="121061" cy="216608"/>
          </a:xfrm>
        </p:grpSpPr>
        <p:cxnSp>
          <p:nvCxnSpPr>
            <p:cNvPr id="146" name="Straight Arrow Connector 14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336314" y="5504664"/>
            <a:ext cx="121061" cy="216608"/>
            <a:chOff x="1434654" y="5504664"/>
            <a:chExt cx="121061" cy="216608"/>
          </a:xfrm>
        </p:grpSpPr>
        <p:cxnSp>
          <p:nvCxnSpPr>
            <p:cNvPr id="149" name="Straight Arrow Connector 148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564564" y="5504664"/>
            <a:ext cx="121061" cy="216608"/>
            <a:chOff x="1434654" y="5504664"/>
            <a:chExt cx="121061" cy="216608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792814" y="5504664"/>
            <a:ext cx="121061" cy="216608"/>
            <a:chOff x="1434654" y="5504664"/>
            <a:chExt cx="121061" cy="216608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021064" y="5504664"/>
            <a:ext cx="121061" cy="216608"/>
            <a:chOff x="1434654" y="5504664"/>
            <a:chExt cx="121061" cy="216608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249314" y="5504664"/>
            <a:ext cx="121061" cy="216608"/>
            <a:chOff x="1434654" y="5504664"/>
            <a:chExt cx="121061" cy="21660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2" y="3039193"/>
            <a:ext cx="609600" cy="317500"/>
          </a:xfrm>
          <a:prstGeom prst="rect">
            <a:avLst/>
          </a:prstGeom>
        </p:spPr>
      </p:pic>
      <p:pic>
        <p:nvPicPr>
          <p:cNvPr id="165" name="Picture 1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1" y="3300453"/>
            <a:ext cx="596900" cy="203200"/>
          </a:xfrm>
          <a:prstGeom prst="rect">
            <a:avLst/>
          </a:prstGeom>
        </p:spPr>
      </p:pic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" y="5289214"/>
            <a:ext cx="609600" cy="317500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1" y="5709455"/>
            <a:ext cx="596900" cy="203200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25" y="5051402"/>
            <a:ext cx="921741" cy="260492"/>
          </a:xfrm>
          <a:prstGeom prst="rect">
            <a:avLst/>
          </a:prstGeom>
        </p:spPr>
      </p:pic>
      <p:sp>
        <p:nvSpPr>
          <p:cNvPr id="170" name="Right Brace 169"/>
          <p:cNvSpPr/>
          <p:nvPr/>
        </p:nvSpPr>
        <p:spPr>
          <a:xfrm>
            <a:off x="4071560" y="5481686"/>
            <a:ext cx="150529" cy="33000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5345616"/>
            <a:ext cx="1137638" cy="727678"/>
          </a:xfrm>
          <a:prstGeom prst="rect">
            <a:avLst/>
          </a:prstGeom>
        </p:spPr>
      </p:pic>
      <p:pic>
        <p:nvPicPr>
          <p:cNvPr id="172" name="Picture 17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5" y="5912655"/>
            <a:ext cx="921741" cy="260492"/>
          </a:xfrm>
          <a:prstGeom prst="rect">
            <a:avLst/>
          </a:prstGeom>
        </p:spPr>
      </p:pic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7" y="3540909"/>
            <a:ext cx="1184438" cy="651900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6" y="3866859"/>
            <a:ext cx="1184438" cy="651900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3858590" y="5476314"/>
            <a:ext cx="1" cy="312699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15" idx="3"/>
          </p:cNvCxnSpPr>
          <p:nvPr/>
        </p:nvCxnSpPr>
        <p:spPr>
          <a:xfrm>
            <a:off x="3601838" y="5476314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09994" y="5765902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3" name="Picture 18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4" y="5540187"/>
            <a:ext cx="125366" cy="181084"/>
          </a:xfrm>
          <a:prstGeom prst="rect">
            <a:avLst/>
          </a:prstGeom>
        </p:spPr>
      </p:pic>
      <p:cxnSp>
        <p:nvCxnSpPr>
          <p:cNvPr id="185" name="Straight Arrow Connector 184"/>
          <p:cNvCxnSpPr/>
          <p:nvPr/>
        </p:nvCxnSpPr>
        <p:spPr>
          <a:xfrm>
            <a:off x="3514554" y="5451126"/>
            <a:ext cx="0" cy="888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36" y="6027933"/>
            <a:ext cx="145999" cy="1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16200000">
            <a:off x="2853437" y="4431615"/>
            <a:ext cx="2179645" cy="567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3824660" y="4448098"/>
            <a:ext cx="22016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4337491" y="3115990"/>
            <a:ext cx="228249" cy="931004"/>
            <a:chOff x="1434654" y="5504664"/>
            <a:chExt cx="121061" cy="21660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3943260" y="3343123"/>
            <a:ext cx="959353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4" idx="3"/>
          </p:cNvCxnSpPr>
          <p:nvPr/>
        </p:nvCxnSpPr>
        <p:spPr>
          <a:xfrm flipV="1">
            <a:off x="3943260" y="3080976"/>
            <a:ext cx="5372" cy="289167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3"/>
          </p:cNvCxnSpPr>
          <p:nvPr/>
        </p:nvCxnSpPr>
        <p:spPr>
          <a:xfrm flipH="1" flipV="1">
            <a:off x="4917118" y="3080976"/>
            <a:ext cx="8355" cy="289169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2155" y="3134148"/>
            <a:ext cx="125366" cy="18108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3943260" y="3080976"/>
            <a:ext cx="2004382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8" y="3156742"/>
            <a:ext cx="145999" cy="130631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 rot="16200000">
            <a:off x="4337491" y="3618278"/>
            <a:ext cx="228249" cy="931004"/>
            <a:chOff x="1434654" y="5504664"/>
            <a:chExt cx="121061" cy="216608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6200000">
            <a:off x="4337491" y="4120566"/>
            <a:ext cx="228249" cy="931004"/>
            <a:chOff x="1434654" y="5504664"/>
            <a:chExt cx="121061" cy="21660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>
            <a:off x="4337491" y="4622853"/>
            <a:ext cx="228249" cy="931004"/>
            <a:chOff x="1434654" y="5504664"/>
            <a:chExt cx="121061" cy="21660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2606" y="4149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74483" y="4149261"/>
            <a:ext cx="278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3986113" y="5410237"/>
            <a:ext cx="889000" cy="323068"/>
          </a:xfrm>
          <a:custGeom>
            <a:avLst/>
            <a:gdLst>
              <a:gd name="connsiteX0" fmla="*/ 0 w 889000"/>
              <a:gd name="connsiteY0" fmla="*/ 0 h 434347"/>
              <a:gd name="connsiteX1" fmla="*/ 282223 w 889000"/>
              <a:gd name="connsiteY1" fmla="*/ 296333 h 434347"/>
              <a:gd name="connsiteX2" fmla="*/ 508000 w 889000"/>
              <a:gd name="connsiteY2" fmla="*/ 423333 h 434347"/>
              <a:gd name="connsiteX3" fmla="*/ 889000 w 889000"/>
              <a:gd name="connsiteY3" fmla="*/ 28222 h 434347"/>
              <a:gd name="connsiteX0" fmla="*/ 0 w 889000"/>
              <a:gd name="connsiteY0" fmla="*/ 0 h 423333"/>
              <a:gd name="connsiteX1" fmla="*/ 508000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33"/>
              <a:gd name="connsiteX1" fmla="*/ 452244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68"/>
              <a:gd name="connsiteX1" fmla="*/ 452244 w 889000"/>
              <a:gd name="connsiteY1" fmla="*/ 423333 h 423368"/>
              <a:gd name="connsiteX2" fmla="*/ 889000 w 889000"/>
              <a:gd name="connsiteY2" fmla="*/ 28222 h 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423368">
                <a:moveTo>
                  <a:pt x="0" y="0"/>
                </a:moveTo>
                <a:cubicBezTo>
                  <a:pt x="105833" y="88195"/>
                  <a:pt x="320138" y="427427"/>
                  <a:pt x="452244" y="423333"/>
                </a:cubicBezTo>
                <a:cubicBezTo>
                  <a:pt x="584350" y="419239"/>
                  <a:pt x="889000" y="28222"/>
                  <a:pt x="889000" y="28222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018" y="252788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2018" y="283658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4230" y="2787746"/>
            <a:ext cx="981807" cy="369332"/>
            <a:chOff x="1945055" y="3734748"/>
            <a:chExt cx="9818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44092" y="2156651"/>
            <a:ext cx="1062082" cy="369332"/>
            <a:chOff x="2344616" y="2061308"/>
            <a:chExt cx="106208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975133" y="1707266"/>
            <a:ext cx="0" cy="818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8258" y="1707266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8489" y="1707266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81787" y="384281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1787" y="4151527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93999" y="4102684"/>
            <a:ext cx="981807" cy="369332"/>
            <a:chOff x="1945055" y="3734748"/>
            <a:chExt cx="981807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53861" y="3471589"/>
            <a:ext cx="1062082" cy="369332"/>
            <a:chOff x="2344616" y="2061308"/>
            <a:chExt cx="106208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51" name="Straight Connector 50"/>
          <p:cNvCxnSpPr>
            <a:endCxn id="35" idx="0"/>
          </p:cNvCxnSpPr>
          <p:nvPr/>
        </p:nvCxnSpPr>
        <p:spPr>
          <a:xfrm>
            <a:off x="1984820" y="2885436"/>
            <a:ext cx="82" cy="957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984902" y="4204337"/>
            <a:ext cx="0" cy="59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98027" y="3631805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88258" y="4794343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9643" y="3098463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9643" y="357319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6" y="2502441"/>
            <a:ext cx="393700" cy="342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36" y="3857474"/>
            <a:ext cx="406400" cy="3429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53" y="2576728"/>
            <a:ext cx="381000" cy="330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53" y="3870174"/>
            <a:ext cx="381000" cy="330200"/>
          </a:xfrm>
          <a:prstGeom prst="rect">
            <a:avLst/>
          </a:prstGeom>
        </p:spPr>
      </p:pic>
      <p:sp>
        <p:nvSpPr>
          <p:cNvPr id="96" name="Freeform 95"/>
          <p:cNvSpPr/>
          <p:nvPr/>
        </p:nvSpPr>
        <p:spPr>
          <a:xfrm>
            <a:off x="2641749" y="252594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2660923" y="3825771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95451" y="320754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995451" y="351624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007663" y="3467406"/>
            <a:ext cx="981807" cy="369332"/>
            <a:chOff x="1945055" y="3734748"/>
            <a:chExt cx="981807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967525" y="2836311"/>
            <a:ext cx="1062082" cy="369332"/>
            <a:chOff x="2344616" y="2061308"/>
            <a:chExt cx="1062082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114" name="Straight Connector 113"/>
          <p:cNvCxnSpPr>
            <a:endCxn id="98" idx="0"/>
          </p:cNvCxnSpPr>
          <p:nvPr/>
        </p:nvCxnSpPr>
        <p:spPr>
          <a:xfrm>
            <a:off x="5496790" y="1738923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09915" y="1738923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516329" y="3569406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3719684" y="3663462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709915" y="4826000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651300" y="313012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651300" y="3604847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42" y="3256388"/>
            <a:ext cx="381000" cy="3302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603" y="3234896"/>
            <a:ext cx="381000" cy="330200"/>
          </a:xfrm>
          <a:prstGeom prst="rect">
            <a:avLst/>
          </a:prstGeom>
        </p:spPr>
      </p:pic>
      <p:sp>
        <p:nvSpPr>
          <p:cNvPr id="143" name="Freeform 142"/>
          <p:cNvSpPr/>
          <p:nvPr/>
        </p:nvSpPr>
        <p:spPr>
          <a:xfrm>
            <a:off x="6058610" y="320560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79988" y="3207844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979988" y="351655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7152788" y="3467709"/>
            <a:ext cx="677007" cy="369332"/>
            <a:chOff x="1945055" y="3734748"/>
            <a:chExt cx="677007" cy="369332"/>
          </a:xfrm>
        </p:grpSpPr>
        <p:sp>
          <p:nvSpPr>
            <p:cNvPr id="158" name="TextBox 15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94158" y="2836614"/>
            <a:ext cx="794266" cy="369332"/>
            <a:chOff x="2344616" y="2061308"/>
            <a:chExt cx="794266" cy="369332"/>
          </a:xfrm>
        </p:grpSpPr>
        <p:sp>
          <p:nvSpPr>
            <p:cNvPr id="165" name="TextBox 16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954216" y="20613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71" name="Straight Connector 170"/>
          <p:cNvCxnSpPr>
            <a:endCxn id="155" idx="0"/>
          </p:cNvCxnSpPr>
          <p:nvPr/>
        </p:nvCxnSpPr>
        <p:spPr>
          <a:xfrm>
            <a:off x="7481327" y="1739226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500866" y="3569709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8060909" y="3205903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3702575" y="1743939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9" name="Picture 1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563" y="2777493"/>
            <a:ext cx="419100" cy="3556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58" y="2746857"/>
            <a:ext cx="431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82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5" name="Straight Arrow Connector 4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0" y="3318384"/>
            <a:ext cx="254295" cy="3390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18" y="5045361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59628" y="3392023"/>
            <a:ext cx="1588542" cy="1588542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8" y="4204523"/>
            <a:ext cx="245512" cy="311612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7" idx="2"/>
          </p:cNvCxnSpPr>
          <p:nvPr/>
        </p:nvCxnSpPr>
        <p:spPr>
          <a:xfrm flipH="1">
            <a:off x="3759628" y="4162139"/>
            <a:ext cx="808023" cy="24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4" y="3805623"/>
            <a:ext cx="250827" cy="2508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799889" y="3021266"/>
            <a:ext cx="245512" cy="41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8" y="2727344"/>
            <a:ext cx="266367" cy="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4291" y="2542688"/>
            <a:ext cx="2585437" cy="25854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0491" y="2618888"/>
            <a:ext cx="2433037" cy="2433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0708" y="2409105"/>
            <a:ext cx="2852603" cy="2852603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0645" y="2729042"/>
            <a:ext cx="2212729" cy="2212729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22" y="3134338"/>
            <a:ext cx="314638" cy="3993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763997" y="3341414"/>
            <a:ext cx="378628" cy="1922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8510" y="2662896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800000"/>
                </a:solidFill>
              </a:rPr>
              <a:t>Gauß’sche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err="1" smtClean="0">
                <a:solidFill>
                  <a:srgbClr val="800000"/>
                </a:solidFill>
              </a:rPr>
              <a:t>Flächen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7938" y="3032228"/>
            <a:ext cx="1369068" cy="30918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7938" y="3050445"/>
            <a:ext cx="1008394" cy="50020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5819728" y="3835407"/>
            <a:ext cx="99539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1905" y="5129331"/>
            <a:ext cx="0" cy="8923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46154" y="4683167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88550" y="3863975"/>
            <a:ext cx="103938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42135" y="4737559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3263" y="1650360"/>
            <a:ext cx="0" cy="8923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84716" y="2224286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528739" y="2398633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5006" y="2999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25931" y="2359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00575" y="319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4634" y="477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4606" y="3608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34595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25931" y="4911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47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34593" y="2398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65" y="1941433"/>
            <a:ext cx="342900" cy="457200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45" idx="2"/>
          </p:cNvCxnSpPr>
          <p:nvPr/>
        </p:nvCxnSpPr>
        <p:spPr>
          <a:xfrm flipH="1" flipV="1">
            <a:off x="3975972" y="2729042"/>
            <a:ext cx="537291" cy="11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58" y="3134338"/>
            <a:ext cx="250827" cy="250827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28707</TotalTime>
  <Words>76</Words>
  <Application>Microsoft Macintosh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</cp:lastModifiedBy>
  <cp:revision>31</cp:revision>
  <dcterms:created xsi:type="dcterms:W3CDTF">2018-03-19T08:02:40Z</dcterms:created>
  <dcterms:modified xsi:type="dcterms:W3CDTF">2018-04-10T13:34:11Z</dcterms:modified>
</cp:coreProperties>
</file>