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57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96" y="944"/>
      </p:cViewPr>
      <p:guideLst>
        <p:guide orient="horz" pos="4034"/>
        <p:guide pos="21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86F5-D0C9-5448-802F-684C9422712B}" type="datetimeFigureOut">
              <a:rPr lang="en-US" smtClean="0"/>
              <a:t>28/3/18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A962-BDBC-3C4C-A2CC-61B6A2205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7" name="Straight Arrow Connector 6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383" y="4162140"/>
            <a:ext cx="462331" cy="4131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688" y="3106625"/>
            <a:ext cx="342900" cy="4572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5212" y="4872615"/>
            <a:ext cx="215900" cy="215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861688" y="3392023"/>
            <a:ext cx="1411926" cy="1411926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922024" y="2390193"/>
            <a:ext cx="185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Äquipotentiallinie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1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4193" y="6025444"/>
            <a:ext cx="3782059" cy="451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71395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14193" y="5712055"/>
            <a:ext cx="364173" cy="461665"/>
            <a:chOff x="1514193" y="5587877"/>
            <a:chExt cx="364173" cy="461665"/>
          </a:xfrm>
        </p:grpSpPr>
        <p:sp>
          <p:nvSpPr>
            <p:cNvPr id="5" name="Oval 4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02462" y="5712055"/>
            <a:ext cx="364173" cy="461665"/>
            <a:chOff x="1514193" y="5587877"/>
            <a:chExt cx="364173" cy="461665"/>
          </a:xfrm>
        </p:grpSpPr>
        <p:sp>
          <p:nvSpPr>
            <p:cNvPr id="29" name="Oval 2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0731" y="5712055"/>
            <a:ext cx="364173" cy="461665"/>
            <a:chOff x="1514193" y="5587877"/>
            <a:chExt cx="364173" cy="461665"/>
          </a:xfrm>
        </p:grpSpPr>
        <p:sp>
          <p:nvSpPr>
            <p:cNvPr id="33" name="Oval 3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979000" y="5712055"/>
            <a:ext cx="364173" cy="461665"/>
            <a:chOff x="1514193" y="5587877"/>
            <a:chExt cx="364173" cy="461665"/>
          </a:xfrm>
        </p:grpSpPr>
        <p:sp>
          <p:nvSpPr>
            <p:cNvPr id="37" name="Oval 36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67269" y="5712055"/>
            <a:ext cx="364173" cy="461665"/>
            <a:chOff x="1514193" y="5587877"/>
            <a:chExt cx="364173" cy="461665"/>
          </a:xfrm>
        </p:grpSpPr>
        <p:sp>
          <p:nvSpPr>
            <p:cNvPr id="40" name="Oval 39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55538" y="5712055"/>
            <a:ext cx="364173" cy="461665"/>
            <a:chOff x="1514193" y="5587877"/>
            <a:chExt cx="364173" cy="461665"/>
          </a:xfrm>
        </p:grpSpPr>
        <p:sp>
          <p:nvSpPr>
            <p:cNvPr id="43" name="Oval 42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43807" y="5712055"/>
            <a:ext cx="364173" cy="461665"/>
            <a:chOff x="1514193" y="5587877"/>
            <a:chExt cx="364173" cy="461665"/>
          </a:xfrm>
        </p:grpSpPr>
        <p:sp>
          <p:nvSpPr>
            <p:cNvPr id="46" name="Oval 45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32079" y="5712055"/>
            <a:ext cx="364173" cy="461665"/>
            <a:chOff x="1514193" y="5587877"/>
            <a:chExt cx="364173" cy="461665"/>
          </a:xfrm>
        </p:grpSpPr>
        <p:sp>
          <p:nvSpPr>
            <p:cNvPr id="49" name="Oval 48"/>
            <p:cNvSpPr/>
            <p:nvPr/>
          </p:nvSpPr>
          <p:spPr>
            <a:xfrm>
              <a:off x="1514193" y="5663489"/>
              <a:ext cx="364173" cy="36417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71252" y="5587877"/>
              <a:ext cx="278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H="1">
            <a:off x="220139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151143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68882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76267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663705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638581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26019" y="4719143"/>
            <a:ext cx="1" cy="1068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29" y="5165367"/>
            <a:ext cx="1358900" cy="622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3" y="4334932"/>
            <a:ext cx="1460500" cy="5588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5556515" y="5910380"/>
            <a:ext cx="828145" cy="2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30438" y="2243669"/>
            <a:ext cx="2667000" cy="1001888"/>
          </a:xfrm>
          <a:custGeom>
            <a:avLst/>
            <a:gdLst>
              <a:gd name="connsiteX0" fmla="*/ 0 w 2822222"/>
              <a:gd name="connsiteY0" fmla="*/ 1058333 h 1086555"/>
              <a:gd name="connsiteX1" fmla="*/ 1044222 w 2822222"/>
              <a:gd name="connsiteY1" fmla="*/ 14111 h 1086555"/>
              <a:gd name="connsiteX2" fmla="*/ 2822222 w 2822222"/>
              <a:gd name="connsiteY2" fmla="*/ 0 h 1086555"/>
              <a:gd name="connsiteX3" fmla="*/ 1862666 w 2822222"/>
              <a:gd name="connsiteY3" fmla="*/ 1086555 h 1086555"/>
              <a:gd name="connsiteX4" fmla="*/ 0 w 2822222"/>
              <a:gd name="connsiteY4" fmla="*/ 1058333 h 1086555"/>
              <a:gd name="connsiteX0" fmla="*/ 0 w 2822222"/>
              <a:gd name="connsiteY0" fmla="*/ 1058333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058333 h 1227666"/>
              <a:gd name="connsiteX0" fmla="*/ 0 w 2822222"/>
              <a:gd name="connsiteY0" fmla="*/ 1227666 h 1227666"/>
              <a:gd name="connsiteX1" fmla="*/ 1044222 w 2822222"/>
              <a:gd name="connsiteY1" fmla="*/ 14111 h 1227666"/>
              <a:gd name="connsiteX2" fmla="*/ 2822222 w 2822222"/>
              <a:gd name="connsiteY2" fmla="*/ 0 h 1227666"/>
              <a:gd name="connsiteX3" fmla="*/ 1862666 w 2822222"/>
              <a:gd name="connsiteY3" fmla="*/ 1227666 h 1227666"/>
              <a:gd name="connsiteX4" fmla="*/ 0 w 2822222"/>
              <a:gd name="connsiteY4" fmla="*/ 1227666 h 1227666"/>
              <a:gd name="connsiteX0" fmla="*/ 0 w 2723444"/>
              <a:gd name="connsiteY0" fmla="*/ 1213555 h 1213555"/>
              <a:gd name="connsiteX1" fmla="*/ 1044222 w 2723444"/>
              <a:gd name="connsiteY1" fmla="*/ 0 h 1213555"/>
              <a:gd name="connsiteX2" fmla="*/ 2723444 w 2723444"/>
              <a:gd name="connsiteY2" fmla="*/ 112889 h 1213555"/>
              <a:gd name="connsiteX3" fmla="*/ 1862666 w 2723444"/>
              <a:gd name="connsiteY3" fmla="*/ 1213555 h 1213555"/>
              <a:gd name="connsiteX4" fmla="*/ 0 w 2723444"/>
              <a:gd name="connsiteY4" fmla="*/ 1213555 h 1213555"/>
              <a:gd name="connsiteX0" fmla="*/ 0 w 2723444"/>
              <a:gd name="connsiteY0" fmla="*/ 1100666 h 1100666"/>
              <a:gd name="connsiteX1" fmla="*/ 917222 w 2723444"/>
              <a:gd name="connsiteY1" fmla="*/ 28222 h 1100666"/>
              <a:gd name="connsiteX2" fmla="*/ 2723444 w 2723444"/>
              <a:gd name="connsiteY2" fmla="*/ 0 h 1100666"/>
              <a:gd name="connsiteX3" fmla="*/ 1862666 w 2723444"/>
              <a:gd name="connsiteY3" fmla="*/ 1100666 h 1100666"/>
              <a:gd name="connsiteX4" fmla="*/ 0 w 2723444"/>
              <a:gd name="connsiteY4" fmla="*/ 1100666 h 1100666"/>
              <a:gd name="connsiteX0" fmla="*/ 0 w 2723444"/>
              <a:gd name="connsiteY0" fmla="*/ 1072444 h 1072444"/>
              <a:gd name="connsiteX1" fmla="*/ 917222 w 2723444"/>
              <a:gd name="connsiteY1" fmla="*/ 0 h 1072444"/>
              <a:gd name="connsiteX2" fmla="*/ 2723444 w 2723444"/>
              <a:gd name="connsiteY2" fmla="*/ 28222 h 1072444"/>
              <a:gd name="connsiteX3" fmla="*/ 1862666 w 2723444"/>
              <a:gd name="connsiteY3" fmla="*/ 1072444 h 1072444"/>
              <a:gd name="connsiteX4" fmla="*/ 0 w 2723444"/>
              <a:gd name="connsiteY4" fmla="*/ 1072444 h 1072444"/>
              <a:gd name="connsiteX0" fmla="*/ 0 w 2723444"/>
              <a:gd name="connsiteY0" fmla="*/ 1044222 h 1044222"/>
              <a:gd name="connsiteX1" fmla="*/ 846666 w 2723444"/>
              <a:gd name="connsiteY1" fmla="*/ 42334 h 1044222"/>
              <a:gd name="connsiteX2" fmla="*/ 2723444 w 2723444"/>
              <a:gd name="connsiteY2" fmla="*/ 0 h 1044222"/>
              <a:gd name="connsiteX3" fmla="*/ 1862666 w 2723444"/>
              <a:gd name="connsiteY3" fmla="*/ 1044222 h 1044222"/>
              <a:gd name="connsiteX4" fmla="*/ 0 w 2723444"/>
              <a:gd name="connsiteY4" fmla="*/ 1044222 h 1044222"/>
              <a:gd name="connsiteX0" fmla="*/ 0 w 2667000"/>
              <a:gd name="connsiteY0" fmla="*/ 1001888 h 1001888"/>
              <a:gd name="connsiteX1" fmla="*/ 846666 w 2667000"/>
              <a:gd name="connsiteY1" fmla="*/ 0 h 1001888"/>
              <a:gd name="connsiteX2" fmla="*/ 2667000 w 2667000"/>
              <a:gd name="connsiteY2" fmla="*/ 28222 h 1001888"/>
              <a:gd name="connsiteX3" fmla="*/ 1862666 w 2667000"/>
              <a:gd name="connsiteY3" fmla="*/ 1001888 h 1001888"/>
              <a:gd name="connsiteX4" fmla="*/ 0 w 2667000"/>
              <a:gd name="connsiteY4" fmla="*/ 1001888 h 100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0" h="1001888">
                <a:moveTo>
                  <a:pt x="0" y="1001888"/>
                </a:moveTo>
                <a:lnTo>
                  <a:pt x="846666" y="0"/>
                </a:lnTo>
                <a:lnTo>
                  <a:pt x="2667000" y="28222"/>
                </a:lnTo>
                <a:lnTo>
                  <a:pt x="1862666" y="1001888"/>
                </a:lnTo>
                <a:lnTo>
                  <a:pt x="0" y="1001888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683238" y="1820159"/>
            <a:ext cx="0" cy="871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64" y="1752600"/>
            <a:ext cx="419100" cy="4064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38" y="2424816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19699260">
            <a:off x="2206088" y="2594666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83238" y="2691516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13646" y="3055583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21357" y="3537302"/>
            <a:ext cx="104398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28891" y="35325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14222" y="3085747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1574" y="269151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7" y="1791568"/>
            <a:ext cx="419100" cy="406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4127085" y="2271346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11" y="2332892"/>
            <a:ext cx="558800" cy="419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85" y="1735667"/>
            <a:ext cx="622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/>
          <p:cNvSpPr/>
          <p:nvPr/>
        </p:nvSpPr>
        <p:spPr>
          <a:xfrm rot="16200000">
            <a:off x="6793967" y="4663563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/>
          <p:cNvSpPr/>
          <p:nvPr/>
        </p:nvSpPr>
        <p:spPr>
          <a:xfrm rot="19699260">
            <a:off x="1325026" y="1281791"/>
            <a:ext cx="2575342" cy="1024657"/>
          </a:xfrm>
          <a:prstGeom prst="parallelogram">
            <a:avLst>
              <a:gd name="adj" fmla="val 596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2815" y="4591024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52815" y="4963293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52815" y="5335562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7829" y="2219666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33160" y="1772872"/>
            <a:ext cx="336661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0512" y="1378641"/>
            <a:ext cx="52199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5" y="478693"/>
            <a:ext cx="4191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246023" y="958471"/>
            <a:ext cx="52199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49" y="1020017"/>
            <a:ext cx="558800" cy="4191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422792"/>
            <a:ext cx="6223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652815" y="5707831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2815" y="6080100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52815" y="645236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2815" y="3474217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52815" y="3846486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2815" y="4218755"/>
            <a:ext cx="783166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254239" y="4374624"/>
            <a:ext cx="2916881" cy="1199649"/>
          </a:xfrm>
          <a:prstGeom prst="trapezoid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41334" y="3612999"/>
            <a:ext cx="2911691" cy="2481214"/>
          </a:xfrm>
          <a:custGeom>
            <a:avLst/>
            <a:gdLst>
              <a:gd name="connsiteX0" fmla="*/ 0 w 2554111"/>
              <a:gd name="connsiteY0" fmla="*/ 0 h 3090333"/>
              <a:gd name="connsiteX1" fmla="*/ 1227666 w 2554111"/>
              <a:gd name="connsiteY1" fmla="*/ 338666 h 3090333"/>
              <a:gd name="connsiteX2" fmla="*/ 2554111 w 2554111"/>
              <a:gd name="connsiteY2" fmla="*/ 2370666 h 3090333"/>
              <a:gd name="connsiteX3" fmla="*/ 1721555 w 2554111"/>
              <a:gd name="connsiteY3" fmla="*/ 3090333 h 3090333"/>
              <a:gd name="connsiteX4" fmla="*/ 28222 w 2554111"/>
              <a:gd name="connsiteY4" fmla="*/ 70555 h 3090333"/>
              <a:gd name="connsiteX0" fmla="*/ 0 w 2554111"/>
              <a:gd name="connsiteY0" fmla="*/ 0 h 3368184"/>
              <a:gd name="connsiteX1" fmla="*/ 1227666 w 2554111"/>
              <a:gd name="connsiteY1" fmla="*/ 338666 h 3368184"/>
              <a:gd name="connsiteX2" fmla="*/ 2554111 w 2554111"/>
              <a:gd name="connsiteY2" fmla="*/ 2370666 h 3368184"/>
              <a:gd name="connsiteX3" fmla="*/ 1876777 w 2554111"/>
              <a:gd name="connsiteY3" fmla="*/ 3368184 h 3368184"/>
              <a:gd name="connsiteX4" fmla="*/ 28222 w 2554111"/>
              <a:gd name="connsiteY4" fmla="*/ 70555 h 3368184"/>
              <a:gd name="connsiteX0" fmla="*/ 0 w 2554111"/>
              <a:gd name="connsiteY0" fmla="*/ 0 h 3275566"/>
              <a:gd name="connsiteX1" fmla="*/ 1227666 w 2554111"/>
              <a:gd name="connsiteY1" fmla="*/ 338666 h 3275566"/>
              <a:gd name="connsiteX2" fmla="*/ 2554111 w 2554111"/>
              <a:gd name="connsiteY2" fmla="*/ 2370666 h 3275566"/>
              <a:gd name="connsiteX3" fmla="*/ 1834444 w 2554111"/>
              <a:gd name="connsiteY3" fmla="*/ 3275566 h 3275566"/>
              <a:gd name="connsiteX4" fmla="*/ 28222 w 2554111"/>
              <a:gd name="connsiteY4" fmla="*/ 70555 h 3275566"/>
              <a:gd name="connsiteX0" fmla="*/ 0 w 2554111"/>
              <a:gd name="connsiteY0" fmla="*/ 0 h 3257043"/>
              <a:gd name="connsiteX1" fmla="*/ 1227666 w 2554111"/>
              <a:gd name="connsiteY1" fmla="*/ 338666 h 3257043"/>
              <a:gd name="connsiteX2" fmla="*/ 2554111 w 2554111"/>
              <a:gd name="connsiteY2" fmla="*/ 2370666 h 3257043"/>
              <a:gd name="connsiteX3" fmla="*/ 1890888 w 2554111"/>
              <a:gd name="connsiteY3" fmla="*/ 3257043 h 3257043"/>
              <a:gd name="connsiteX4" fmla="*/ 28222 w 2554111"/>
              <a:gd name="connsiteY4" fmla="*/ 70555 h 3257043"/>
              <a:gd name="connsiteX0" fmla="*/ 0 w 2469445"/>
              <a:gd name="connsiteY0" fmla="*/ 0 h 3257043"/>
              <a:gd name="connsiteX1" fmla="*/ 1227666 w 2469445"/>
              <a:gd name="connsiteY1" fmla="*/ 338666 h 3257043"/>
              <a:gd name="connsiteX2" fmla="*/ 2469445 w 2469445"/>
              <a:gd name="connsiteY2" fmla="*/ 2296571 h 3257043"/>
              <a:gd name="connsiteX3" fmla="*/ 1890888 w 2469445"/>
              <a:gd name="connsiteY3" fmla="*/ 3257043 h 3257043"/>
              <a:gd name="connsiteX4" fmla="*/ 28222 w 2469445"/>
              <a:gd name="connsiteY4" fmla="*/ 70555 h 3257043"/>
              <a:gd name="connsiteX0" fmla="*/ 0 w 2911691"/>
              <a:gd name="connsiteY0" fmla="*/ 0 h 3257043"/>
              <a:gd name="connsiteX1" fmla="*/ 1227666 w 2911691"/>
              <a:gd name="connsiteY1" fmla="*/ 338666 h 3257043"/>
              <a:gd name="connsiteX2" fmla="*/ 2911691 w 2911691"/>
              <a:gd name="connsiteY2" fmla="*/ 2936674 h 3257043"/>
              <a:gd name="connsiteX3" fmla="*/ 1890888 w 2911691"/>
              <a:gd name="connsiteY3" fmla="*/ 3257043 h 3257043"/>
              <a:gd name="connsiteX4" fmla="*/ 28222 w 2911691"/>
              <a:gd name="connsiteY4" fmla="*/ 70555 h 325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691" h="3257043">
                <a:moveTo>
                  <a:pt x="0" y="0"/>
                </a:moveTo>
                <a:lnTo>
                  <a:pt x="1227666" y="338666"/>
                </a:lnTo>
                <a:lnTo>
                  <a:pt x="2911691" y="2936674"/>
                </a:lnTo>
                <a:lnTo>
                  <a:pt x="1890888" y="3257043"/>
                </a:lnTo>
                <a:lnTo>
                  <a:pt x="28222" y="70555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107605" y="4246725"/>
            <a:ext cx="2467100" cy="1199649"/>
          </a:xfrm>
          <a:prstGeom prst="trapezoid">
            <a:avLst>
              <a:gd name="adj" fmla="val 20295"/>
            </a:avLst>
          </a:prstGeom>
          <a:noFill/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80328" y="4960005"/>
            <a:ext cx="1507289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280328" y="4092222"/>
            <a:ext cx="1354889" cy="86778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23" y="3155800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15" y="3617887"/>
            <a:ext cx="3683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8" y="4362424"/>
            <a:ext cx="342900" cy="4572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21" y="4073519"/>
            <a:ext cx="232610" cy="2713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6" name="Freeform 45"/>
          <p:cNvSpPr/>
          <p:nvPr/>
        </p:nvSpPr>
        <p:spPr>
          <a:xfrm>
            <a:off x="4741333" y="4303890"/>
            <a:ext cx="507999" cy="133102"/>
          </a:xfrm>
          <a:custGeom>
            <a:avLst/>
            <a:gdLst>
              <a:gd name="connsiteX0" fmla="*/ 0 w 536222"/>
              <a:gd name="connsiteY0" fmla="*/ 0 h 338679"/>
              <a:gd name="connsiteX1" fmla="*/ 239889 w 536222"/>
              <a:gd name="connsiteY1" fmla="*/ 338667 h 338679"/>
              <a:gd name="connsiteX2" fmla="*/ 536222 w 536222"/>
              <a:gd name="connsiteY2" fmla="*/ 14111 h 3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222" h="338679">
                <a:moveTo>
                  <a:pt x="0" y="0"/>
                </a:moveTo>
                <a:cubicBezTo>
                  <a:pt x="75259" y="168157"/>
                  <a:pt x="150519" y="336315"/>
                  <a:pt x="239889" y="338667"/>
                </a:cubicBezTo>
                <a:cubicBezTo>
                  <a:pt x="329259" y="341019"/>
                  <a:pt x="536222" y="14111"/>
                  <a:pt x="536222" y="14111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65" y="5475111"/>
            <a:ext cx="596900" cy="4191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23" y="6191288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31" y="6232525"/>
            <a:ext cx="330200" cy="342900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51" name="Straight Connector 50"/>
          <p:cNvCxnSpPr>
            <a:stCxn id="49" idx="1"/>
          </p:cNvCxnSpPr>
          <p:nvPr/>
        </p:nvCxnSpPr>
        <p:spPr>
          <a:xfrm flipH="1" flipV="1">
            <a:off x="6849141" y="5475111"/>
            <a:ext cx="559290" cy="928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</p:cNvCxnSpPr>
          <p:nvPr/>
        </p:nvCxnSpPr>
        <p:spPr>
          <a:xfrm flipV="1">
            <a:off x="4215165" y="5180719"/>
            <a:ext cx="815766" cy="503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48" idx="1"/>
          </p:cNvCxnSpPr>
          <p:nvPr/>
        </p:nvCxnSpPr>
        <p:spPr>
          <a:xfrm>
            <a:off x="2003778" y="5894211"/>
            <a:ext cx="565445" cy="46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21" y="4497297"/>
            <a:ext cx="232610" cy="27137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8203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H="1">
            <a:off x="4883647" y="2420760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83647" y="2724138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83647" y="3027516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883647" y="3330894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883647" y="3634273"/>
            <a:ext cx="374444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54260" y="4906937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98415" y="1246712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62" y="939341"/>
            <a:ext cx="2794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383" y="736141"/>
            <a:ext cx="368300" cy="40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588" y="863141"/>
            <a:ext cx="508000" cy="41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10" y="4264418"/>
            <a:ext cx="546100" cy="36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377" y="3816229"/>
            <a:ext cx="533400" cy="304800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3261077" y="4331854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489657" y="5061007"/>
            <a:ext cx="1405048" cy="10744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4705" y="4448568"/>
            <a:ext cx="576473" cy="1686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489657" y="4448568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693" y="4175518"/>
            <a:ext cx="241300" cy="457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883" y="5195558"/>
            <a:ext cx="355600" cy="406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7310" y="5616469"/>
            <a:ext cx="368300" cy="4064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615273" y="3032870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570" y="2710574"/>
            <a:ext cx="546100" cy="368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791" y="2070189"/>
            <a:ext cx="5334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31428" y="2439109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750670" y="2593179"/>
            <a:ext cx="1981521" cy="612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706" y="2320129"/>
            <a:ext cx="241300" cy="457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690" y="2777329"/>
            <a:ext cx="279400" cy="215900"/>
          </a:xfrm>
          <a:prstGeom prst="rect">
            <a:avLst/>
          </a:prstGeom>
        </p:spPr>
      </p:pic>
      <p:sp>
        <p:nvSpPr>
          <p:cNvPr id="48" name="Arc 47"/>
          <p:cNvSpPr/>
          <p:nvPr/>
        </p:nvSpPr>
        <p:spPr>
          <a:xfrm rot="1859988">
            <a:off x="7044253" y="2602028"/>
            <a:ext cx="422275" cy="252706"/>
          </a:xfrm>
          <a:prstGeom prst="arc">
            <a:avLst>
              <a:gd name="adj1" fmla="val 18665397"/>
              <a:gd name="adj2" fmla="val 110116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5690603" y="2894724"/>
            <a:ext cx="2204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32191" y="2605613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098415" y="3202941"/>
            <a:ext cx="66732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 rot="11609085">
            <a:off x="6106366" y="2867732"/>
            <a:ext cx="175337" cy="318183"/>
          </a:xfrm>
          <a:prstGeom prst="arc">
            <a:avLst>
              <a:gd name="adj1" fmla="val 16268727"/>
              <a:gd name="adj2" fmla="val 310526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9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088524" y="1727565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56973" y="2374990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43739" y="3076486"/>
            <a:ext cx="2382133" cy="347838"/>
          </a:xfrm>
          <a:custGeom>
            <a:avLst/>
            <a:gdLst>
              <a:gd name="connsiteX0" fmla="*/ 0 w 2382133"/>
              <a:gd name="connsiteY0" fmla="*/ 0 h 347838"/>
              <a:gd name="connsiteX1" fmla="*/ 851888 w 2382133"/>
              <a:gd name="connsiteY1" fmla="*/ 299760 h 347838"/>
              <a:gd name="connsiteX2" fmla="*/ 2382133 w 2382133"/>
              <a:gd name="connsiteY2" fmla="*/ 347091 h 34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133" h="347838">
                <a:moveTo>
                  <a:pt x="0" y="0"/>
                </a:moveTo>
                <a:cubicBezTo>
                  <a:pt x="227433" y="120955"/>
                  <a:pt x="454866" y="241911"/>
                  <a:pt x="851888" y="299760"/>
                </a:cubicBezTo>
                <a:cubicBezTo>
                  <a:pt x="1248910" y="357609"/>
                  <a:pt x="2382133" y="347091"/>
                  <a:pt x="2382133" y="34709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1088524" y="3725860"/>
            <a:ext cx="2437348" cy="1317367"/>
          </a:xfrm>
          <a:custGeom>
            <a:avLst/>
            <a:gdLst>
              <a:gd name="connsiteX0" fmla="*/ 0 w 2437348"/>
              <a:gd name="connsiteY0" fmla="*/ 0 h 1317367"/>
              <a:gd name="connsiteX1" fmla="*/ 686243 w 2437348"/>
              <a:gd name="connsiteY1" fmla="*/ 1009719 h 1317367"/>
              <a:gd name="connsiteX2" fmla="*/ 2437348 w 2437348"/>
              <a:gd name="connsiteY2" fmla="*/ 1317367 h 131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7348" h="1317367">
                <a:moveTo>
                  <a:pt x="0" y="0"/>
                </a:moveTo>
                <a:cubicBezTo>
                  <a:pt x="140009" y="395079"/>
                  <a:pt x="280018" y="790158"/>
                  <a:pt x="686243" y="1009719"/>
                </a:cubicBezTo>
                <a:cubicBezTo>
                  <a:pt x="1092468" y="1229280"/>
                  <a:pt x="2437348" y="1317367"/>
                  <a:pt x="2437348" y="13173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1056973" y="3566315"/>
            <a:ext cx="2468899" cy="882698"/>
          </a:xfrm>
          <a:custGeom>
            <a:avLst/>
            <a:gdLst>
              <a:gd name="connsiteX0" fmla="*/ 0 w 2437348"/>
              <a:gd name="connsiteY0" fmla="*/ 0 h 790079"/>
              <a:gd name="connsiteX1" fmla="*/ 741459 w 2437348"/>
              <a:gd name="connsiteY1" fmla="*/ 678405 h 790079"/>
              <a:gd name="connsiteX2" fmla="*/ 2437348 w 2437348"/>
              <a:gd name="connsiteY2" fmla="*/ 788843 h 790079"/>
              <a:gd name="connsiteX0" fmla="*/ 0 w 2437348"/>
              <a:gd name="connsiteY0" fmla="*/ 0 h 788843"/>
              <a:gd name="connsiteX1" fmla="*/ 867665 w 2437348"/>
              <a:gd name="connsiteY1" fmla="*/ 578886 h 788843"/>
              <a:gd name="connsiteX2" fmla="*/ 2437348 w 2437348"/>
              <a:gd name="connsiteY2" fmla="*/ 788843 h 788843"/>
              <a:gd name="connsiteX0" fmla="*/ 0 w 2468899"/>
              <a:gd name="connsiteY0" fmla="*/ 0 h 742401"/>
              <a:gd name="connsiteX1" fmla="*/ 867665 w 2468899"/>
              <a:gd name="connsiteY1" fmla="*/ 578886 h 742401"/>
              <a:gd name="connsiteX2" fmla="*/ 2468899 w 2468899"/>
              <a:gd name="connsiteY2" fmla="*/ 742401 h 7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899" h="742401">
                <a:moveTo>
                  <a:pt x="0" y="0"/>
                </a:moveTo>
                <a:cubicBezTo>
                  <a:pt x="167617" y="273465"/>
                  <a:pt x="456182" y="455152"/>
                  <a:pt x="867665" y="578886"/>
                </a:cubicBezTo>
                <a:cubicBezTo>
                  <a:pt x="1279148" y="702620"/>
                  <a:pt x="2468899" y="742401"/>
                  <a:pt x="2468899" y="742401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95274">
            <a:off x="1948301" y="2926436"/>
            <a:ext cx="1397280" cy="6625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1752167" y="3346911"/>
            <a:ext cx="4533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76432" y="3365120"/>
            <a:ext cx="86215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111" y="3330894"/>
            <a:ext cx="292100" cy="355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861" y="2968153"/>
            <a:ext cx="304800" cy="3556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61" y="3508694"/>
            <a:ext cx="53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567651" y="2838920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67651" y="4138475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21578" y="4138476"/>
            <a:ext cx="546073" cy="60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71" y="4276571"/>
            <a:ext cx="241300" cy="21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4741001"/>
            <a:ext cx="2159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00" y="2838920"/>
            <a:ext cx="215900" cy="3048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567651" y="3377571"/>
            <a:ext cx="2006872" cy="760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35036" y="2759558"/>
            <a:ext cx="364173" cy="36417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67651" y="2913629"/>
            <a:ext cx="1165733" cy="1224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33384" y="2913629"/>
            <a:ext cx="841139" cy="463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65" y="2971171"/>
            <a:ext cx="355600" cy="406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09" y="3594100"/>
            <a:ext cx="279400" cy="342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900" y="2737320"/>
            <a:ext cx="1130300" cy="406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229" y="3365500"/>
            <a:ext cx="889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0431781">
            <a:off x="3667261" y="3005260"/>
            <a:ext cx="2189150" cy="2279155"/>
            <a:chOff x="3649067" y="3077465"/>
            <a:chExt cx="2189150" cy="2279155"/>
          </a:xfrm>
        </p:grpSpPr>
        <p:cxnSp>
          <p:nvCxnSpPr>
            <p:cNvPr id="5" name="Straight Arrow Connector 4"/>
            <p:cNvCxnSpPr/>
            <p:nvPr/>
          </p:nvCxnSpPr>
          <p:spPr>
            <a:xfrm rot="1168219" flipV="1">
              <a:off x="4714862" y="3206489"/>
              <a:ext cx="1123355" cy="1140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168219">
              <a:off x="4348722" y="4135711"/>
              <a:ext cx="366641" cy="12209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168219" flipH="1" flipV="1">
              <a:off x="3649067" y="3077465"/>
              <a:ext cx="1096993" cy="91210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461224" y="4056450"/>
            <a:ext cx="215287" cy="215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70" y="3318384"/>
            <a:ext cx="254295" cy="3390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59763" y="2862584"/>
            <a:ext cx="0" cy="1299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59763" y="4162139"/>
            <a:ext cx="14428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18018" y="4162140"/>
            <a:ext cx="741746" cy="81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83" y="4300235"/>
            <a:ext cx="2413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018" y="5045361"/>
            <a:ext cx="2159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912" y="2862584"/>
            <a:ext cx="215900" cy="3048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759628" y="3392023"/>
            <a:ext cx="1588542" cy="1588542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68" y="4204523"/>
            <a:ext cx="245512" cy="311612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17" idx="2"/>
          </p:cNvCxnSpPr>
          <p:nvPr/>
        </p:nvCxnSpPr>
        <p:spPr>
          <a:xfrm flipH="1">
            <a:off x="3759628" y="4162139"/>
            <a:ext cx="808023" cy="241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04" y="3805623"/>
            <a:ext cx="250827" cy="250827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799889" y="3021266"/>
            <a:ext cx="245512" cy="410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78" y="2727344"/>
            <a:ext cx="266367" cy="2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25917</TotalTime>
  <Words>9</Words>
  <Application>Microsoft Macintosh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</dc:creator>
  <cp:lastModifiedBy>cdohl</cp:lastModifiedBy>
  <cp:revision>19</cp:revision>
  <dcterms:created xsi:type="dcterms:W3CDTF">2018-03-19T08:02:40Z</dcterms:created>
  <dcterms:modified xsi:type="dcterms:W3CDTF">2018-04-06T14:46:43Z</dcterms:modified>
</cp:coreProperties>
</file>