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57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616" y="1864"/>
      </p:cViewPr>
      <p:guideLst>
        <p:guide orient="horz" pos="4319"/>
        <p:guide pos="27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6F5-D0C9-5448-802F-684C9422712B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7" name="Straight Arrow Connector 6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83" y="4162140"/>
            <a:ext cx="462331" cy="413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688" y="3106625"/>
            <a:ext cx="342900" cy="4572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212" y="4872615"/>
            <a:ext cx="215900" cy="215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861688" y="3392023"/>
            <a:ext cx="1411926" cy="1411926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22024" y="2390193"/>
            <a:ext cx="185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Äquipotentiallinie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696809" y="4428037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55" y="4564609"/>
            <a:ext cx="508000" cy="419100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2324629" y="3061542"/>
            <a:ext cx="3832798" cy="1576291"/>
          </a:xfrm>
          <a:prstGeom prst="parallelogram">
            <a:avLst>
              <a:gd name="adj" fmla="val 65286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6809" y="3526809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flipV="1">
            <a:off x="3696809" y="2903097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17288" y="2903097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96809" y="2625261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96809" y="3804645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17288" y="3804645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5" y="3589914"/>
            <a:ext cx="4953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5" y="2642442"/>
            <a:ext cx="495300" cy="419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80268" y="3963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32750" y="4116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6686" y="318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6149" y="41484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8468" y="34878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52815" y="318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52229" y="3857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53017" y="3153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952229" y="1708954"/>
            <a:ext cx="1638" cy="18489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49" y="2182775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755645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21441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87237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53033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18829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84625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0421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16220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21" name="Group 20"/>
          <p:cNvGrpSpPr/>
          <p:nvPr/>
        </p:nvGrpSpPr>
        <p:grpSpPr>
          <a:xfrm rot="10800000">
            <a:off x="755645" y="3467459"/>
            <a:ext cx="1860575" cy="963919"/>
            <a:chOff x="2465686" y="2552369"/>
            <a:chExt cx="1860575" cy="96391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562871" y="3410759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859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2438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9018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5597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21775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757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5336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19166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10800000">
            <a:off x="3858591" y="3743093"/>
            <a:ext cx="1860575" cy="963919"/>
            <a:chOff x="2465686" y="2552369"/>
            <a:chExt cx="1860575" cy="963919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3541077" y="3686393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81326" y="3271719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6793317" y="2722474"/>
            <a:ext cx="1860575" cy="690612"/>
            <a:chOff x="6793317" y="2449167"/>
            <a:chExt cx="1860575" cy="96391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6793317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059113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7324909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7590705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7856501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8122297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388093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653892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10800000">
            <a:off x="6793317" y="3469786"/>
            <a:ext cx="1860575" cy="963919"/>
            <a:chOff x="2465686" y="2552369"/>
            <a:chExt cx="1860575" cy="963919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6600543" y="3413086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92621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19200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457805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772360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98939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825519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52098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786788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 rot="10800000">
            <a:off x="6926212" y="3743093"/>
            <a:ext cx="1860575" cy="690612"/>
            <a:chOff x="2465686" y="2552369"/>
            <a:chExt cx="1860575" cy="963919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6608699" y="3686393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136103" y="325811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15" name="Rectangle 114"/>
          <p:cNvSpPr/>
          <p:nvPr/>
        </p:nvSpPr>
        <p:spPr>
          <a:xfrm>
            <a:off x="1243193" y="5447964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251349" y="5721271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423314" y="5504664"/>
            <a:ext cx="121061" cy="216608"/>
            <a:chOff x="1434654" y="5504664"/>
            <a:chExt cx="121061" cy="216608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1651564" y="5504664"/>
            <a:ext cx="121061" cy="216608"/>
            <a:chOff x="1434654" y="5504664"/>
            <a:chExt cx="121061" cy="216608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879814" y="5504664"/>
            <a:ext cx="121061" cy="216608"/>
            <a:chOff x="1434654" y="5504664"/>
            <a:chExt cx="121061" cy="216608"/>
          </a:xfrm>
        </p:grpSpPr>
        <p:cxnSp>
          <p:nvCxnSpPr>
            <p:cNvPr id="143" name="Straight Arrow Connector 142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2108064" y="5504664"/>
            <a:ext cx="121061" cy="216608"/>
            <a:chOff x="1434654" y="5504664"/>
            <a:chExt cx="121061" cy="216608"/>
          </a:xfrm>
        </p:grpSpPr>
        <p:cxnSp>
          <p:nvCxnSpPr>
            <p:cNvPr id="146" name="Straight Arrow Connector 145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2336314" y="5504664"/>
            <a:ext cx="121061" cy="216608"/>
            <a:chOff x="1434654" y="5504664"/>
            <a:chExt cx="121061" cy="216608"/>
          </a:xfrm>
        </p:grpSpPr>
        <p:cxnSp>
          <p:nvCxnSpPr>
            <p:cNvPr id="149" name="Straight Arrow Connector 148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2564564" y="5504664"/>
            <a:ext cx="121061" cy="216608"/>
            <a:chOff x="1434654" y="5504664"/>
            <a:chExt cx="121061" cy="216608"/>
          </a:xfrm>
        </p:grpSpPr>
        <p:cxnSp>
          <p:nvCxnSpPr>
            <p:cNvPr id="152" name="Straight Arrow Connector 151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2792814" y="5504664"/>
            <a:ext cx="121061" cy="216608"/>
            <a:chOff x="1434654" y="5504664"/>
            <a:chExt cx="121061" cy="216608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3021064" y="5504664"/>
            <a:ext cx="121061" cy="216608"/>
            <a:chOff x="1434654" y="5504664"/>
            <a:chExt cx="121061" cy="216608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249314" y="5504664"/>
            <a:ext cx="121061" cy="216608"/>
            <a:chOff x="1434654" y="5504664"/>
            <a:chExt cx="121061" cy="21660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82" y="3039193"/>
            <a:ext cx="609600" cy="317500"/>
          </a:xfrm>
          <a:prstGeom prst="rect">
            <a:avLst/>
          </a:prstGeom>
        </p:spPr>
      </p:pic>
      <p:pic>
        <p:nvPicPr>
          <p:cNvPr id="165" name="Picture 16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71" y="3300453"/>
            <a:ext cx="596900" cy="203200"/>
          </a:xfrm>
          <a:prstGeom prst="rect">
            <a:avLst/>
          </a:prstGeom>
        </p:spPr>
      </p:pic>
      <p:pic>
        <p:nvPicPr>
          <p:cNvPr id="166" name="Picture 16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3" y="5289214"/>
            <a:ext cx="609600" cy="317500"/>
          </a:xfrm>
          <a:prstGeom prst="rect">
            <a:avLst/>
          </a:prstGeom>
        </p:spPr>
      </p:pic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1" y="5709455"/>
            <a:ext cx="596900" cy="203200"/>
          </a:xfrm>
          <a:prstGeom prst="rect">
            <a:avLst/>
          </a:prstGeom>
        </p:spPr>
      </p:pic>
      <p:pic>
        <p:nvPicPr>
          <p:cNvPr id="168" name="Picture 16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25" y="5051402"/>
            <a:ext cx="921741" cy="260492"/>
          </a:xfrm>
          <a:prstGeom prst="rect">
            <a:avLst/>
          </a:prstGeom>
        </p:spPr>
      </p:pic>
      <p:sp>
        <p:nvSpPr>
          <p:cNvPr id="170" name="Right Brace 169"/>
          <p:cNvSpPr/>
          <p:nvPr/>
        </p:nvSpPr>
        <p:spPr>
          <a:xfrm>
            <a:off x="4071560" y="5481686"/>
            <a:ext cx="150529" cy="33000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17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8" y="5345616"/>
            <a:ext cx="1137638" cy="727678"/>
          </a:xfrm>
          <a:prstGeom prst="rect">
            <a:avLst/>
          </a:prstGeom>
        </p:spPr>
      </p:pic>
      <p:pic>
        <p:nvPicPr>
          <p:cNvPr id="172" name="Picture 17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65" y="5912655"/>
            <a:ext cx="921741" cy="260492"/>
          </a:xfrm>
          <a:prstGeom prst="rect">
            <a:avLst/>
          </a:prstGeom>
        </p:spPr>
      </p:pic>
      <p:pic>
        <p:nvPicPr>
          <p:cNvPr id="173" name="Picture 17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57" y="3540909"/>
            <a:ext cx="1184438" cy="651900"/>
          </a:xfrm>
          <a:prstGeom prst="rect">
            <a:avLst/>
          </a:prstGeom>
        </p:spPr>
      </p:pic>
      <p:pic>
        <p:nvPicPr>
          <p:cNvPr id="174" name="Picture 17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6" y="3866859"/>
            <a:ext cx="1184438" cy="651900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>
          <a:xfrm>
            <a:off x="3858590" y="5476314"/>
            <a:ext cx="1" cy="312699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15" idx="3"/>
          </p:cNvCxnSpPr>
          <p:nvPr/>
        </p:nvCxnSpPr>
        <p:spPr>
          <a:xfrm>
            <a:off x="3601838" y="5476314"/>
            <a:ext cx="344356" cy="53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609994" y="5765902"/>
            <a:ext cx="344356" cy="53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3" name="Picture 18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94" y="5540187"/>
            <a:ext cx="125366" cy="181084"/>
          </a:xfrm>
          <a:prstGeom prst="rect">
            <a:avLst/>
          </a:prstGeom>
        </p:spPr>
      </p:pic>
      <p:cxnSp>
        <p:nvCxnSpPr>
          <p:cNvPr id="185" name="Straight Arrow Connector 184"/>
          <p:cNvCxnSpPr/>
          <p:nvPr/>
        </p:nvCxnSpPr>
        <p:spPr>
          <a:xfrm>
            <a:off x="3514554" y="5451126"/>
            <a:ext cx="0" cy="888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36" y="6027933"/>
            <a:ext cx="145999" cy="1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5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 rot="16200000">
            <a:off x="2853437" y="4431615"/>
            <a:ext cx="2179645" cy="567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6200000">
            <a:off x="3824660" y="4448098"/>
            <a:ext cx="22016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4337491" y="3115990"/>
            <a:ext cx="228249" cy="931004"/>
            <a:chOff x="1434654" y="5504664"/>
            <a:chExt cx="121061" cy="21660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V="1">
            <a:off x="3943260" y="3343123"/>
            <a:ext cx="959353" cy="1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4" idx="3"/>
          </p:cNvCxnSpPr>
          <p:nvPr/>
        </p:nvCxnSpPr>
        <p:spPr>
          <a:xfrm flipV="1">
            <a:off x="3943260" y="3080976"/>
            <a:ext cx="5372" cy="289167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5" idx="3"/>
          </p:cNvCxnSpPr>
          <p:nvPr/>
        </p:nvCxnSpPr>
        <p:spPr>
          <a:xfrm flipH="1" flipV="1">
            <a:off x="4917118" y="3080976"/>
            <a:ext cx="8355" cy="289169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42155" y="3134148"/>
            <a:ext cx="125366" cy="181084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3943260" y="3080976"/>
            <a:ext cx="2004382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18" y="3156742"/>
            <a:ext cx="145999" cy="130631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 rot="16200000">
            <a:off x="4337491" y="3618278"/>
            <a:ext cx="228249" cy="931004"/>
            <a:chOff x="1434654" y="5504664"/>
            <a:chExt cx="121061" cy="216608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6200000">
            <a:off x="4337491" y="4120566"/>
            <a:ext cx="228249" cy="931004"/>
            <a:chOff x="1434654" y="5504664"/>
            <a:chExt cx="121061" cy="21660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16200000">
            <a:off x="4337491" y="4622853"/>
            <a:ext cx="228249" cy="931004"/>
            <a:chOff x="1434654" y="5504664"/>
            <a:chExt cx="121061" cy="216608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92606" y="41492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  <a:endParaRPr lang="en-US" sz="2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974483" y="4149261"/>
            <a:ext cx="278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</a:t>
            </a:r>
            <a:endParaRPr lang="en-US" sz="2400" b="1" dirty="0"/>
          </a:p>
        </p:txBody>
      </p:sp>
      <p:sp>
        <p:nvSpPr>
          <p:cNvPr id="104" name="Freeform 103"/>
          <p:cNvSpPr/>
          <p:nvPr/>
        </p:nvSpPr>
        <p:spPr>
          <a:xfrm>
            <a:off x="3986113" y="5410237"/>
            <a:ext cx="889000" cy="323068"/>
          </a:xfrm>
          <a:custGeom>
            <a:avLst/>
            <a:gdLst>
              <a:gd name="connsiteX0" fmla="*/ 0 w 889000"/>
              <a:gd name="connsiteY0" fmla="*/ 0 h 434347"/>
              <a:gd name="connsiteX1" fmla="*/ 282223 w 889000"/>
              <a:gd name="connsiteY1" fmla="*/ 296333 h 434347"/>
              <a:gd name="connsiteX2" fmla="*/ 508000 w 889000"/>
              <a:gd name="connsiteY2" fmla="*/ 423333 h 434347"/>
              <a:gd name="connsiteX3" fmla="*/ 889000 w 889000"/>
              <a:gd name="connsiteY3" fmla="*/ 28222 h 434347"/>
              <a:gd name="connsiteX0" fmla="*/ 0 w 889000"/>
              <a:gd name="connsiteY0" fmla="*/ 0 h 423333"/>
              <a:gd name="connsiteX1" fmla="*/ 508000 w 889000"/>
              <a:gd name="connsiteY1" fmla="*/ 423333 h 423333"/>
              <a:gd name="connsiteX2" fmla="*/ 889000 w 889000"/>
              <a:gd name="connsiteY2" fmla="*/ 28222 h 423333"/>
              <a:gd name="connsiteX0" fmla="*/ 0 w 889000"/>
              <a:gd name="connsiteY0" fmla="*/ 0 h 423333"/>
              <a:gd name="connsiteX1" fmla="*/ 452244 w 889000"/>
              <a:gd name="connsiteY1" fmla="*/ 423333 h 423333"/>
              <a:gd name="connsiteX2" fmla="*/ 889000 w 889000"/>
              <a:gd name="connsiteY2" fmla="*/ 28222 h 423333"/>
              <a:gd name="connsiteX0" fmla="*/ 0 w 889000"/>
              <a:gd name="connsiteY0" fmla="*/ 0 h 423368"/>
              <a:gd name="connsiteX1" fmla="*/ 452244 w 889000"/>
              <a:gd name="connsiteY1" fmla="*/ 423333 h 423368"/>
              <a:gd name="connsiteX2" fmla="*/ 889000 w 889000"/>
              <a:gd name="connsiteY2" fmla="*/ 28222 h 4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423368">
                <a:moveTo>
                  <a:pt x="0" y="0"/>
                </a:moveTo>
                <a:cubicBezTo>
                  <a:pt x="105833" y="88195"/>
                  <a:pt x="320138" y="427427"/>
                  <a:pt x="452244" y="423333"/>
                </a:cubicBezTo>
                <a:cubicBezTo>
                  <a:pt x="584350" y="419239"/>
                  <a:pt x="889000" y="28222"/>
                  <a:pt x="889000" y="28222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4193" y="6025444"/>
            <a:ext cx="378205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1395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4193" y="5712055"/>
            <a:ext cx="364173" cy="461665"/>
            <a:chOff x="1514193" y="5587877"/>
            <a:chExt cx="364173" cy="461665"/>
          </a:xfrm>
        </p:grpSpPr>
        <p:sp>
          <p:nvSpPr>
            <p:cNvPr id="5" name="Oval 4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2462" y="5712055"/>
            <a:ext cx="364173" cy="461665"/>
            <a:chOff x="1514193" y="5587877"/>
            <a:chExt cx="364173" cy="461665"/>
          </a:xfrm>
        </p:grpSpPr>
        <p:sp>
          <p:nvSpPr>
            <p:cNvPr id="29" name="Oval 2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0731" y="5712055"/>
            <a:ext cx="364173" cy="461665"/>
            <a:chOff x="1514193" y="5587877"/>
            <a:chExt cx="364173" cy="461665"/>
          </a:xfrm>
        </p:grpSpPr>
        <p:sp>
          <p:nvSpPr>
            <p:cNvPr id="33" name="Oval 3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9000" y="5712055"/>
            <a:ext cx="364173" cy="461665"/>
            <a:chOff x="1514193" y="5587877"/>
            <a:chExt cx="364173" cy="461665"/>
          </a:xfrm>
        </p:grpSpPr>
        <p:sp>
          <p:nvSpPr>
            <p:cNvPr id="37" name="Oval 36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7269" y="5712055"/>
            <a:ext cx="364173" cy="461665"/>
            <a:chOff x="1514193" y="5587877"/>
            <a:chExt cx="364173" cy="461665"/>
          </a:xfrm>
        </p:grpSpPr>
        <p:sp>
          <p:nvSpPr>
            <p:cNvPr id="40" name="Oval 39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5538" y="5712055"/>
            <a:ext cx="364173" cy="461665"/>
            <a:chOff x="1514193" y="5587877"/>
            <a:chExt cx="364173" cy="461665"/>
          </a:xfrm>
        </p:grpSpPr>
        <p:sp>
          <p:nvSpPr>
            <p:cNvPr id="43" name="Oval 4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3807" y="5712055"/>
            <a:ext cx="364173" cy="461665"/>
            <a:chOff x="1514193" y="5587877"/>
            <a:chExt cx="364173" cy="461665"/>
          </a:xfrm>
        </p:grpSpPr>
        <p:sp>
          <p:nvSpPr>
            <p:cNvPr id="46" name="Oval 45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32079" y="5712055"/>
            <a:ext cx="364173" cy="461665"/>
            <a:chOff x="1514193" y="5587877"/>
            <a:chExt cx="364173" cy="461665"/>
          </a:xfrm>
        </p:grpSpPr>
        <p:sp>
          <p:nvSpPr>
            <p:cNvPr id="49" name="Oval 4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220139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5114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8882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76267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63705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3858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2601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9" y="5165367"/>
            <a:ext cx="1358900" cy="622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3" y="4334932"/>
            <a:ext cx="1460500" cy="5588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5556515" y="5910380"/>
            <a:ext cx="828145" cy="2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30438" y="2243669"/>
            <a:ext cx="2667000" cy="1001888"/>
          </a:xfrm>
          <a:custGeom>
            <a:avLst/>
            <a:gdLst>
              <a:gd name="connsiteX0" fmla="*/ 0 w 2822222"/>
              <a:gd name="connsiteY0" fmla="*/ 1058333 h 1086555"/>
              <a:gd name="connsiteX1" fmla="*/ 1044222 w 2822222"/>
              <a:gd name="connsiteY1" fmla="*/ 14111 h 1086555"/>
              <a:gd name="connsiteX2" fmla="*/ 2822222 w 2822222"/>
              <a:gd name="connsiteY2" fmla="*/ 0 h 1086555"/>
              <a:gd name="connsiteX3" fmla="*/ 1862666 w 2822222"/>
              <a:gd name="connsiteY3" fmla="*/ 1086555 h 1086555"/>
              <a:gd name="connsiteX4" fmla="*/ 0 w 2822222"/>
              <a:gd name="connsiteY4" fmla="*/ 1058333 h 1086555"/>
              <a:gd name="connsiteX0" fmla="*/ 0 w 2822222"/>
              <a:gd name="connsiteY0" fmla="*/ 1058333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058333 h 1227666"/>
              <a:gd name="connsiteX0" fmla="*/ 0 w 2822222"/>
              <a:gd name="connsiteY0" fmla="*/ 1227666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227666 h 1227666"/>
              <a:gd name="connsiteX0" fmla="*/ 0 w 2723444"/>
              <a:gd name="connsiteY0" fmla="*/ 1213555 h 1213555"/>
              <a:gd name="connsiteX1" fmla="*/ 1044222 w 2723444"/>
              <a:gd name="connsiteY1" fmla="*/ 0 h 1213555"/>
              <a:gd name="connsiteX2" fmla="*/ 2723444 w 2723444"/>
              <a:gd name="connsiteY2" fmla="*/ 112889 h 1213555"/>
              <a:gd name="connsiteX3" fmla="*/ 1862666 w 2723444"/>
              <a:gd name="connsiteY3" fmla="*/ 1213555 h 1213555"/>
              <a:gd name="connsiteX4" fmla="*/ 0 w 2723444"/>
              <a:gd name="connsiteY4" fmla="*/ 1213555 h 1213555"/>
              <a:gd name="connsiteX0" fmla="*/ 0 w 2723444"/>
              <a:gd name="connsiteY0" fmla="*/ 1100666 h 1100666"/>
              <a:gd name="connsiteX1" fmla="*/ 917222 w 2723444"/>
              <a:gd name="connsiteY1" fmla="*/ 28222 h 1100666"/>
              <a:gd name="connsiteX2" fmla="*/ 2723444 w 2723444"/>
              <a:gd name="connsiteY2" fmla="*/ 0 h 1100666"/>
              <a:gd name="connsiteX3" fmla="*/ 1862666 w 2723444"/>
              <a:gd name="connsiteY3" fmla="*/ 1100666 h 1100666"/>
              <a:gd name="connsiteX4" fmla="*/ 0 w 2723444"/>
              <a:gd name="connsiteY4" fmla="*/ 1100666 h 1100666"/>
              <a:gd name="connsiteX0" fmla="*/ 0 w 2723444"/>
              <a:gd name="connsiteY0" fmla="*/ 1072444 h 1072444"/>
              <a:gd name="connsiteX1" fmla="*/ 917222 w 2723444"/>
              <a:gd name="connsiteY1" fmla="*/ 0 h 1072444"/>
              <a:gd name="connsiteX2" fmla="*/ 2723444 w 2723444"/>
              <a:gd name="connsiteY2" fmla="*/ 28222 h 1072444"/>
              <a:gd name="connsiteX3" fmla="*/ 1862666 w 2723444"/>
              <a:gd name="connsiteY3" fmla="*/ 1072444 h 1072444"/>
              <a:gd name="connsiteX4" fmla="*/ 0 w 2723444"/>
              <a:gd name="connsiteY4" fmla="*/ 1072444 h 1072444"/>
              <a:gd name="connsiteX0" fmla="*/ 0 w 2723444"/>
              <a:gd name="connsiteY0" fmla="*/ 1044222 h 1044222"/>
              <a:gd name="connsiteX1" fmla="*/ 846666 w 2723444"/>
              <a:gd name="connsiteY1" fmla="*/ 42334 h 1044222"/>
              <a:gd name="connsiteX2" fmla="*/ 2723444 w 2723444"/>
              <a:gd name="connsiteY2" fmla="*/ 0 h 1044222"/>
              <a:gd name="connsiteX3" fmla="*/ 1862666 w 2723444"/>
              <a:gd name="connsiteY3" fmla="*/ 1044222 h 1044222"/>
              <a:gd name="connsiteX4" fmla="*/ 0 w 2723444"/>
              <a:gd name="connsiteY4" fmla="*/ 1044222 h 1044222"/>
              <a:gd name="connsiteX0" fmla="*/ 0 w 2667000"/>
              <a:gd name="connsiteY0" fmla="*/ 1001888 h 1001888"/>
              <a:gd name="connsiteX1" fmla="*/ 846666 w 2667000"/>
              <a:gd name="connsiteY1" fmla="*/ 0 h 1001888"/>
              <a:gd name="connsiteX2" fmla="*/ 2667000 w 2667000"/>
              <a:gd name="connsiteY2" fmla="*/ 28222 h 1001888"/>
              <a:gd name="connsiteX3" fmla="*/ 1862666 w 2667000"/>
              <a:gd name="connsiteY3" fmla="*/ 1001888 h 1001888"/>
              <a:gd name="connsiteX4" fmla="*/ 0 w 2667000"/>
              <a:gd name="connsiteY4" fmla="*/ 1001888 h 100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1001888">
                <a:moveTo>
                  <a:pt x="0" y="1001888"/>
                </a:moveTo>
                <a:lnTo>
                  <a:pt x="846666" y="0"/>
                </a:lnTo>
                <a:lnTo>
                  <a:pt x="2667000" y="28222"/>
                </a:lnTo>
                <a:lnTo>
                  <a:pt x="1862666" y="1001888"/>
                </a:lnTo>
                <a:lnTo>
                  <a:pt x="0" y="10018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83238" y="1820159"/>
            <a:ext cx="0" cy="871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64" y="1752600"/>
            <a:ext cx="419100" cy="406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38" y="2424816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9699260">
            <a:off x="2206088" y="2594666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83238" y="2691516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13646" y="3055583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1357" y="3537302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8891" y="35325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222" y="3085747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1574" y="269151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7" y="1791568"/>
            <a:ext cx="419100" cy="40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127085" y="2271346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11" y="2332892"/>
            <a:ext cx="5588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5" y="1735667"/>
            <a:ext cx="62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 rot="16200000">
            <a:off x="6793967" y="4663563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9699260">
            <a:off x="1325026" y="1281791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2815" y="4591024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815" y="4963293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2815" y="5335562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7829" y="221966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33160" y="1772872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0512" y="13786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5" y="478693"/>
            <a:ext cx="4191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46023" y="958471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9" y="1020017"/>
            <a:ext cx="5588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422792"/>
            <a:ext cx="6223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52815" y="5707831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2815" y="6080100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815" y="645236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2815" y="3474217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2815" y="384648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2815" y="4218755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254239" y="4374624"/>
            <a:ext cx="2916881" cy="1199649"/>
          </a:xfrm>
          <a:prstGeom prst="trapezoi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41334" y="3612999"/>
            <a:ext cx="2911691" cy="2481214"/>
          </a:xfrm>
          <a:custGeom>
            <a:avLst/>
            <a:gdLst>
              <a:gd name="connsiteX0" fmla="*/ 0 w 2554111"/>
              <a:gd name="connsiteY0" fmla="*/ 0 h 3090333"/>
              <a:gd name="connsiteX1" fmla="*/ 1227666 w 2554111"/>
              <a:gd name="connsiteY1" fmla="*/ 338666 h 3090333"/>
              <a:gd name="connsiteX2" fmla="*/ 2554111 w 2554111"/>
              <a:gd name="connsiteY2" fmla="*/ 2370666 h 3090333"/>
              <a:gd name="connsiteX3" fmla="*/ 1721555 w 2554111"/>
              <a:gd name="connsiteY3" fmla="*/ 3090333 h 3090333"/>
              <a:gd name="connsiteX4" fmla="*/ 28222 w 2554111"/>
              <a:gd name="connsiteY4" fmla="*/ 70555 h 3090333"/>
              <a:gd name="connsiteX0" fmla="*/ 0 w 2554111"/>
              <a:gd name="connsiteY0" fmla="*/ 0 h 3368184"/>
              <a:gd name="connsiteX1" fmla="*/ 1227666 w 2554111"/>
              <a:gd name="connsiteY1" fmla="*/ 338666 h 3368184"/>
              <a:gd name="connsiteX2" fmla="*/ 2554111 w 2554111"/>
              <a:gd name="connsiteY2" fmla="*/ 2370666 h 3368184"/>
              <a:gd name="connsiteX3" fmla="*/ 1876777 w 2554111"/>
              <a:gd name="connsiteY3" fmla="*/ 3368184 h 3368184"/>
              <a:gd name="connsiteX4" fmla="*/ 28222 w 2554111"/>
              <a:gd name="connsiteY4" fmla="*/ 70555 h 3368184"/>
              <a:gd name="connsiteX0" fmla="*/ 0 w 2554111"/>
              <a:gd name="connsiteY0" fmla="*/ 0 h 3275566"/>
              <a:gd name="connsiteX1" fmla="*/ 1227666 w 2554111"/>
              <a:gd name="connsiteY1" fmla="*/ 338666 h 3275566"/>
              <a:gd name="connsiteX2" fmla="*/ 2554111 w 2554111"/>
              <a:gd name="connsiteY2" fmla="*/ 2370666 h 3275566"/>
              <a:gd name="connsiteX3" fmla="*/ 1834444 w 2554111"/>
              <a:gd name="connsiteY3" fmla="*/ 3275566 h 3275566"/>
              <a:gd name="connsiteX4" fmla="*/ 28222 w 2554111"/>
              <a:gd name="connsiteY4" fmla="*/ 70555 h 3275566"/>
              <a:gd name="connsiteX0" fmla="*/ 0 w 2554111"/>
              <a:gd name="connsiteY0" fmla="*/ 0 h 3257043"/>
              <a:gd name="connsiteX1" fmla="*/ 1227666 w 2554111"/>
              <a:gd name="connsiteY1" fmla="*/ 338666 h 3257043"/>
              <a:gd name="connsiteX2" fmla="*/ 2554111 w 2554111"/>
              <a:gd name="connsiteY2" fmla="*/ 2370666 h 3257043"/>
              <a:gd name="connsiteX3" fmla="*/ 1890888 w 2554111"/>
              <a:gd name="connsiteY3" fmla="*/ 3257043 h 3257043"/>
              <a:gd name="connsiteX4" fmla="*/ 28222 w 2554111"/>
              <a:gd name="connsiteY4" fmla="*/ 70555 h 3257043"/>
              <a:gd name="connsiteX0" fmla="*/ 0 w 2469445"/>
              <a:gd name="connsiteY0" fmla="*/ 0 h 3257043"/>
              <a:gd name="connsiteX1" fmla="*/ 1227666 w 2469445"/>
              <a:gd name="connsiteY1" fmla="*/ 338666 h 3257043"/>
              <a:gd name="connsiteX2" fmla="*/ 2469445 w 2469445"/>
              <a:gd name="connsiteY2" fmla="*/ 2296571 h 3257043"/>
              <a:gd name="connsiteX3" fmla="*/ 1890888 w 2469445"/>
              <a:gd name="connsiteY3" fmla="*/ 3257043 h 3257043"/>
              <a:gd name="connsiteX4" fmla="*/ 28222 w 2469445"/>
              <a:gd name="connsiteY4" fmla="*/ 70555 h 3257043"/>
              <a:gd name="connsiteX0" fmla="*/ 0 w 2911691"/>
              <a:gd name="connsiteY0" fmla="*/ 0 h 3257043"/>
              <a:gd name="connsiteX1" fmla="*/ 1227666 w 2911691"/>
              <a:gd name="connsiteY1" fmla="*/ 338666 h 3257043"/>
              <a:gd name="connsiteX2" fmla="*/ 2911691 w 2911691"/>
              <a:gd name="connsiteY2" fmla="*/ 2936674 h 3257043"/>
              <a:gd name="connsiteX3" fmla="*/ 1890888 w 2911691"/>
              <a:gd name="connsiteY3" fmla="*/ 3257043 h 3257043"/>
              <a:gd name="connsiteX4" fmla="*/ 28222 w 2911691"/>
              <a:gd name="connsiteY4" fmla="*/ 70555 h 325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691" h="3257043">
                <a:moveTo>
                  <a:pt x="0" y="0"/>
                </a:moveTo>
                <a:lnTo>
                  <a:pt x="1227666" y="338666"/>
                </a:lnTo>
                <a:lnTo>
                  <a:pt x="2911691" y="2936674"/>
                </a:lnTo>
                <a:lnTo>
                  <a:pt x="1890888" y="3257043"/>
                </a:lnTo>
                <a:lnTo>
                  <a:pt x="28222" y="7055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107605" y="4246725"/>
            <a:ext cx="2467100" cy="1199649"/>
          </a:xfrm>
          <a:prstGeom prst="trapezoid">
            <a:avLst>
              <a:gd name="adj" fmla="val 20295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80328" y="4960005"/>
            <a:ext cx="1507289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0328" y="4092222"/>
            <a:ext cx="1354889" cy="86778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3155800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5" y="3617887"/>
            <a:ext cx="3683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8" y="4362424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1" y="4073519"/>
            <a:ext cx="232610" cy="2713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6" name="Freeform 45"/>
          <p:cNvSpPr/>
          <p:nvPr/>
        </p:nvSpPr>
        <p:spPr>
          <a:xfrm>
            <a:off x="4741333" y="4303890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5" y="5475111"/>
            <a:ext cx="596900" cy="419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3" y="6191288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31" y="6232525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1" name="Straight Connector 50"/>
          <p:cNvCxnSpPr>
            <a:stCxn id="49" idx="1"/>
          </p:cNvCxnSpPr>
          <p:nvPr/>
        </p:nvCxnSpPr>
        <p:spPr>
          <a:xfrm flipH="1" flipV="1">
            <a:off x="6849141" y="5475111"/>
            <a:ext cx="559290" cy="928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</p:cNvCxnSpPr>
          <p:nvPr/>
        </p:nvCxnSpPr>
        <p:spPr>
          <a:xfrm flipV="1">
            <a:off x="4215165" y="5180719"/>
            <a:ext cx="815766" cy="5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8" idx="1"/>
          </p:cNvCxnSpPr>
          <p:nvPr/>
        </p:nvCxnSpPr>
        <p:spPr>
          <a:xfrm>
            <a:off x="2003778" y="5894211"/>
            <a:ext cx="565445" cy="46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4497297"/>
            <a:ext cx="232610" cy="2713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8203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67651" y="2838920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67651" y="4138475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21578" y="4138476"/>
            <a:ext cx="546073" cy="60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71" y="4276571"/>
            <a:ext cx="241300" cy="21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4741001"/>
            <a:ext cx="2159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2838920"/>
            <a:ext cx="215900" cy="304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567651" y="3377571"/>
            <a:ext cx="2006872" cy="760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35036" y="2759558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67651" y="2913629"/>
            <a:ext cx="1165733" cy="1224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33384" y="2913629"/>
            <a:ext cx="841139" cy="463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65" y="2971171"/>
            <a:ext cx="355600" cy="406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09" y="3594100"/>
            <a:ext cx="279400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900" y="2737320"/>
            <a:ext cx="1130300" cy="406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229" y="3365500"/>
            <a:ext cx="889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5" name="Straight Arrow Connector 4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70" y="3318384"/>
            <a:ext cx="254295" cy="3390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018" y="5045361"/>
            <a:ext cx="2159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759628" y="3392023"/>
            <a:ext cx="1588542" cy="1588542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68" y="4204523"/>
            <a:ext cx="245512" cy="311612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7" idx="2"/>
          </p:cNvCxnSpPr>
          <p:nvPr/>
        </p:nvCxnSpPr>
        <p:spPr>
          <a:xfrm flipH="1">
            <a:off x="3759628" y="4162139"/>
            <a:ext cx="808023" cy="241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04" y="3805623"/>
            <a:ext cx="250827" cy="250827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799889" y="3021266"/>
            <a:ext cx="245512" cy="410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78" y="2727344"/>
            <a:ext cx="266367" cy="2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4291" y="2542688"/>
            <a:ext cx="2585437" cy="25854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10491" y="2618888"/>
            <a:ext cx="2433037" cy="2433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0708" y="2409105"/>
            <a:ext cx="2852603" cy="2852603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0645" y="2729042"/>
            <a:ext cx="2212729" cy="2212729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22" y="3134338"/>
            <a:ext cx="314638" cy="3993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5763997" y="3341414"/>
            <a:ext cx="378628" cy="1922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8510" y="2662896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800000"/>
                </a:solidFill>
              </a:rPr>
              <a:t>Gau</a:t>
            </a:r>
            <a:r>
              <a:rPr lang="en-US" sz="2000" dirty="0" err="1" smtClean="0">
                <a:solidFill>
                  <a:srgbClr val="800000"/>
                </a:solidFill>
              </a:rPr>
              <a:t>ß’sche</a:t>
            </a: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sz="2000" dirty="0" err="1" smtClean="0">
                <a:solidFill>
                  <a:srgbClr val="800000"/>
                </a:solidFill>
              </a:rPr>
              <a:t>Fl</a:t>
            </a:r>
            <a:r>
              <a:rPr lang="en-US" sz="2000" dirty="0" err="1" smtClean="0">
                <a:solidFill>
                  <a:srgbClr val="800000"/>
                </a:solidFill>
              </a:rPr>
              <a:t>ächen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7938" y="3032228"/>
            <a:ext cx="1369068" cy="30918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37938" y="3050445"/>
            <a:ext cx="1008394" cy="50020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</p:cNvCxnSpPr>
          <p:nvPr/>
        </p:nvCxnSpPr>
        <p:spPr>
          <a:xfrm>
            <a:off x="5819728" y="3835407"/>
            <a:ext cx="99539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1905" y="5129331"/>
            <a:ext cx="0" cy="8923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46154" y="4683167"/>
            <a:ext cx="870024" cy="658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188550" y="3863975"/>
            <a:ext cx="103938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642135" y="4737559"/>
            <a:ext cx="978267" cy="6091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13263" y="1650360"/>
            <a:ext cx="0" cy="8923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84716" y="2224286"/>
            <a:ext cx="870024" cy="658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528739" y="2398633"/>
            <a:ext cx="978267" cy="6091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65006" y="29990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25931" y="23597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00575" y="3194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4634" y="477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4606" y="36086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34595" y="4130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25931" y="49118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15047" y="4130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34593" y="2398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65" y="1941433"/>
            <a:ext cx="342900" cy="457200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45" idx="2"/>
          </p:cNvCxnSpPr>
          <p:nvPr/>
        </p:nvCxnSpPr>
        <p:spPr>
          <a:xfrm flipH="1" flipV="1">
            <a:off x="3975972" y="2729042"/>
            <a:ext cx="537291" cy="11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58" y="3134338"/>
            <a:ext cx="250827" cy="250827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513263" y="3613968"/>
            <a:ext cx="0" cy="47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513263" y="3613968"/>
            <a:ext cx="0" cy="47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28476</TotalTime>
  <Words>32</Words>
  <Application>Microsoft Macintosh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</dc:creator>
  <cp:lastModifiedBy>cdohl</cp:lastModifiedBy>
  <cp:revision>28</cp:revision>
  <dcterms:created xsi:type="dcterms:W3CDTF">2018-03-19T08:02:40Z</dcterms:created>
  <dcterms:modified xsi:type="dcterms:W3CDTF">2018-04-10T09:42:12Z</dcterms:modified>
</cp:coreProperties>
</file>