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-944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1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0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 rot="20431781">
            <a:off x="3667261" y="3005260"/>
            <a:ext cx="2189150" cy="2279155"/>
            <a:chOff x="3649067" y="3077465"/>
            <a:chExt cx="2189150" cy="2279155"/>
          </a:xfrm>
        </p:grpSpPr>
        <p:cxnSp>
          <p:nvCxnSpPr>
            <p:cNvPr id="7" name="Straight Arrow Connector 6"/>
            <p:cNvCxnSpPr/>
            <p:nvPr/>
          </p:nvCxnSpPr>
          <p:spPr>
            <a:xfrm rot="1168219" flipV="1">
              <a:off x="4714862" y="3206489"/>
              <a:ext cx="1123355" cy="11409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168219">
              <a:off x="4348722" y="4135711"/>
              <a:ext cx="366641" cy="12209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168219" flipH="1" flipV="1">
              <a:off x="3649067" y="3077465"/>
              <a:ext cx="1096993" cy="9121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4461224" y="4056450"/>
            <a:ext cx="215287" cy="2152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383" y="4162140"/>
            <a:ext cx="462331" cy="413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688" y="3106625"/>
            <a:ext cx="342900" cy="4572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4559763" y="2862584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59763" y="4162139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818018" y="4162140"/>
            <a:ext cx="741746" cy="81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1983" y="4300235"/>
            <a:ext cx="241300" cy="215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5212" y="4872615"/>
            <a:ext cx="215900" cy="215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912" y="2862584"/>
            <a:ext cx="215900" cy="3048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861688" y="3392023"/>
            <a:ext cx="1411926" cy="1411926"/>
          </a:xfrm>
          <a:prstGeom prst="ellipse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922024" y="2390193"/>
            <a:ext cx="185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Äquipotentiallinie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H="1">
            <a:off x="4883647" y="2420760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883647" y="2724138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883647" y="3027516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883647" y="3330894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883647" y="3634273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54260" y="4906937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210" y="4264418"/>
            <a:ext cx="546100" cy="36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377" y="3816229"/>
            <a:ext cx="533400" cy="3048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3261077" y="4331854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489657" y="5061007"/>
            <a:ext cx="1405048" cy="1074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94705" y="4448568"/>
            <a:ext cx="576473" cy="1686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489657" y="4448568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0693" y="4175518"/>
            <a:ext cx="2413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883" y="5195558"/>
            <a:ext cx="355600" cy="406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7310" y="5616469"/>
            <a:ext cx="368300" cy="4064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615273" y="3032870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570" y="2710574"/>
            <a:ext cx="546100" cy="3683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791" y="2070189"/>
            <a:ext cx="533400" cy="3048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7531428" y="2439109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750670" y="2593179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706" y="2320129"/>
            <a:ext cx="241300" cy="457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5690" y="2777329"/>
            <a:ext cx="279400" cy="215900"/>
          </a:xfrm>
          <a:prstGeom prst="rect">
            <a:avLst/>
          </a:prstGeom>
        </p:spPr>
      </p:pic>
      <p:sp>
        <p:nvSpPr>
          <p:cNvPr id="48" name="Arc 47"/>
          <p:cNvSpPr/>
          <p:nvPr/>
        </p:nvSpPr>
        <p:spPr>
          <a:xfrm rot="1859988">
            <a:off x="7044253" y="2602028"/>
            <a:ext cx="422275" cy="252706"/>
          </a:xfrm>
          <a:prstGeom prst="arc">
            <a:avLst>
              <a:gd name="adj1" fmla="val 18665397"/>
              <a:gd name="adj2" fmla="val 11011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5690603" y="2894724"/>
            <a:ext cx="22049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32191" y="2605613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98415" y="3202941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 rot="11609085">
            <a:off x="6106366" y="2867732"/>
            <a:ext cx="175337" cy="318183"/>
          </a:xfrm>
          <a:prstGeom prst="arc">
            <a:avLst>
              <a:gd name="adj1" fmla="val 16268727"/>
              <a:gd name="adj2" fmla="val 3105269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9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1088524" y="1727565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56973" y="2374990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143739" y="3076486"/>
            <a:ext cx="2382133" cy="347838"/>
          </a:xfrm>
          <a:custGeom>
            <a:avLst/>
            <a:gdLst>
              <a:gd name="connsiteX0" fmla="*/ 0 w 2382133"/>
              <a:gd name="connsiteY0" fmla="*/ 0 h 347838"/>
              <a:gd name="connsiteX1" fmla="*/ 851888 w 2382133"/>
              <a:gd name="connsiteY1" fmla="*/ 299760 h 347838"/>
              <a:gd name="connsiteX2" fmla="*/ 2382133 w 2382133"/>
              <a:gd name="connsiteY2" fmla="*/ 347091 h 34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133" h="347838">
                <a:moveTo>
                  <a:pt x="0" y="0"/>
                </a:moveTo>
                <a:cubicBezTo>
                  <a:pt x="227433" y="120955"/>
                  <a:pt x="454866" y="241911"/>
                  <a:pt x="851888" y="299760"/>
                </a:cubicBezTo>
                <a:cubicBezTo>
                  <a:pt x="1248910" y="357609"/>
                  <a:pt x="2382133" y="347091"/>
                  <a:pt x="2382133" y="34709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V="1">
            <a:off x="1088524" y="3725860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1056973" y="3566315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95274">
            <a:off x="1948301" y="2926436"/>
            <a:ext cx="1397280" cy="66250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752167" y="3346911"/>
            <a:ext cx="45330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76432" y="3365120"/>
            <a:ext cx="86215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11" y="3330894"/>
            <a:ext cx="292100" cy="355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61" y="2968153"/>
            <a:ext cx="304800" cy="355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61" y="3508694"/>
            <a:ext cx="533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67651" y="2838920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67651" y="4138475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21578" y="4138476"/>
            <a:ext cx="546073" cy="602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871" y="4276571"/>
            <a:ext cx="241300" cy="215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4741001"/>
            <a:ext cx="2159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00" y="2838920"/>
            <a:ext cx="215900" cy="3048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567651" y="3377571"/>
            <a:ext cx="2006872" cy="760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35036" y="2759558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567651" y="2913629"/>
            <a:ext cx="1165733" cy="1224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33384" y="2913629"/>
            <a:ext cx="841139" cy="463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465" y="2971171"/>
            <a:ext cx="355600" cy="406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09" y="3594100"/>
            <a:ext cx="279400" cy="342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0900" y="2737320"/>
            <a:ext cx="1130300" cy="406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229" y="3365500"/>
            <a:ext cx="889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2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13242</TotalTime>
  <Words>1</Words>
  <Application>Microsoft Macintosh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</dc:creator>
  <cp:lastModifiedBy>cd</cp:lastModifiedBy>
  <cp:revision>10</cp:revision>
  <dcterms:created xsi:type="dcterms:W3CDTF">2018-03-19T08:02:40Z</dcterms:created>
  <dcterms:modified xsi:type="dcterms:W3CDTF">2018-03-28T12:45:13Z</dcterms:modified>
</cp:coreProperties>
</file>