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86F5-D0C9-5448-802F-684C9422712B}" type="datetimeFigureOut">
              <a:rPr lang="en-US" smtClean="0"/>
              <a:t>19.03.18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 rot="20431781">
            <a:off x="2127989" y="1746514"/>
            <a:ext cx="4828640" cy="4762806"/>
            <a:chOff x="2127989" y="1746514"/>
            <a:chExt cx="4828640" cy="476280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556825" y="4108963"/>
              <a:ext cx="2399804" cy="1867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V="1">
              <a:off x="3372119" y="5300079"/>
              <a:ext cx="2399804" cy="1867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2127989" y="4115480"/>
              <a:ext cx="2399804" cy="1867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 flipV="1">
              <a:off x="3353442" y="2937077"/>
              <a:ext cx="2399804" cy="1867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4366568" y="395489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785" y="3587629"/>
            <a:ext cx="596900" cy="533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573" y="2649425"/>
            <a:ext cx="342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1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67651" y="2838920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67651" y="4138475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21578" y="4138476"/>
            <a:ext cx="546073" cy="60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871" y="4276571"/>
            <a:ext cx="241300" cy="215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4741001"/>
            <a:ext cx="2159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0" y="2838920"/>
            <a:ext cx="215900" cy="304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567651" y="3377571"/>
            <a:ext cx="2006872" cy="760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35036" y="2759558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67651" y="2913629"/>
            <a:ext cx="1165733" cy="1224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33384" y="2913629"/>
            <a:ext cx="841139" cy="463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465" y="2971171"/>
            <a:ext cx="355600" cy="406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09" y="3594100"/>
            <a:ext cx="279400" cy="342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900" y="2737320"/>
            <a:ext cx="1130300" cy="406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229" y="3365500"/>
            <a:ext cx="889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</dc:creator>
  <cp:lastModifiedBy>cd</cp:lastModifiedBy>
  <cp:revision>4</cp:revision>
  <dcterms:created xsi:type="dcterms:W3CDTF">2018-03-19T08:02:40Z</dcterms:created>
  <dcterms:modified xsi:type="dcterms:W3CDTF">2018-03-19T13:04:54Z</dcterms:modified>
</cp:coreProperties>
</file>