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402" autoAdjust="0"/>
  </p:normalViewPr>
  <p:slideViewPr>
    <p:cSldViewPr snapToGrid="0" snapToObjects="1">
      <p:cViewPr>
        <p:scale>
          <a:sx n="72" d="100"/>
          <a:sy n="72" d="100"/>
        </p:scale>
        <p:origin x="-944" y="-488"/>
      </p:cViewPr>
      <p:guideLst>
        <p:guide orient="horz" pos="2824"/>
        <p:guide pos="12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7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5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emf"/><Relationship Id="rId7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6" Type="http://schemas.openxmlformats.org/officeDocument/2006/relationships/image" Target="../media/image77.emf"/><Relationship Id="rId7" Type="http://schemas.openxmlformats.org/officeDocument/2006/relationships/image" Target="../media/image78.emf"/><Relationship Id="rId8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6" Type="http://schemas.openxmlformats.org/officeDocument/2006/relationships/image" Target="../media/image80.emf"/><Relationship Id="rId7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696809" y="4428037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5" y="4564609"/>
            <a:ext cx="508000" cy="419100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324629" y="3061542"/>
            <a:ext cx="3832798" cy="1576291"/>
          </a:xfrm>
          <a:prstGeom prst="parallelogram">
            <a:avLst>
              <a:gd name="adj" fmla="val 65286"/>
            </a:avLst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96809" y="3526809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V="1">
            <a:off x="3696809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717288" y="2903097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6809" y="2625261"/>
            <a:ext cx="1020479" cy="5556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96809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17288" y="3804645"/>
            <a:ext cx="0" cy="90154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3589914"/>
            <a:ext cx="4953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5" y="2642442"/>
            <a:ext cx="4953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80268" y="3963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2750" y="4116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686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149" y="4148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8468" y="3487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52815" y="31809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52229" y="3857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3017" y="3153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952229" y="1708954"/>
            <a:ext cx="1638" cy="18489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49" y="218277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5564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2144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87237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3033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18829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84625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50421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16220" y="2446840"/>
            <a:ext cx="0" cy="96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1" name="Group 20"/>
          <p:cNvGrpSpPr/>
          <p:nvPr/>
        </p:nvGrpSpPr>
        <p:grpSpPr>
          <a:xfrm rot="10800000">
            <a:off x="755645" y="3467459"/>
            <a:ext cx="1860575" cy="963919"/>
            <a:chOff x="2465686" y="2552369"/>
            <a:chExt cx="1860575" cy="96391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62871" y="3410759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85859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2438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9018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5597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2177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757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5336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19166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10800000">
            <a:off x="3858591" y="3743093"/>
            <a:ext cx="1860575" cy="963919"/>
            <a:chOff x="2465686" y="2552369"/>
            <a:chExt cx="1860575" cy="963919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541077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81326" y="3271719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6793317" y="2722474"/>
            <a:ext cx="1860575" cy="690612"/>
            <a:chOff x="6793317" y="2449167"/>
            <a:chExt cx="1860575" cy="96391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79331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5911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324909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590705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856501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8122297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388093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653892" y="2449167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800000">
            <a:off x="6793317" y="3469786"/>
            <a:ext cx="1860575" cy="963919"/>
            <a:chOff x="2465686" y="2552369"/>
            <a:chExt cx="1860575" cy="963919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6600543" y="3413086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92621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19200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57805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7723601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989397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8255193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520989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786788" y="2722474"/>
            <a:ext cx="0" cy="96391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 rot="10800000">
            <a:off x="6926212" y="3743093"/>
            <a:ext cx="1860575" cy="690612"/>
            <a:chOff x="2465686" y="2552369"/>
            <a:chExt cx="1860575" cy="963919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46568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73148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997278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263074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3528870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794666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060462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4326261" y="2552369"/>
              <a:ext cx="0" cy="963919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608699" y="3686393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136103" y="325811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5" name="Rectangle 114"/>
          <p:cNvSpPr/>
          <p:nvPr/>
        </p:nvSpPr>
        <p:spPr>
          <a:xfrm>
            <a:off x="1243193" y="5447964"/>
            <a:ext cx="2358645" cy="56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51349" y="5721271"/>
            <a:ext cx="2358645" cy="5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423314" y="5504664"/>
            <a:ext cx="121061" cy="216608"/>
            <a:chOff x="1434654" y="5504664"/>
            <a:chExt cx="121061" cy="216608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651564" y="5504664"/>
            <a:ext cx="121061" cy="216608"/>
            <a:chOff x="1434654" y="5504664"/>
            <a:chExt cx="121061" cy="216608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879814" y="5504664"/>
            <a:ext cx="121061" cy="216608"/>
            <a:chOff x="1434654" y="5504664"/>
            <a:chExt cx="121061" cy="21660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2108064" y="5504664"/>
            <a:ext cx="121061" cy="216608"/>
            <a:chOff x="1434654" y="5504664"/>
            <a:chExt cx="121061" cy="216608"/>
          </a:xfrm>
        </p:grpSpPr>
        <p:cxnSp>
          <p:nvCxnSpPr>
            <p:cNvPr id="146" name="Straight Arrow Connector 14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336314" y="5504664"/>
            <a:ext cx="121061" cy="216608"/>
            <a:chOff x="1434654" y="5504664"/>
            <a:chExt cx="121061" cy="216608"/>
          </a:xfrm>
        </p:grpSpPr>
        <p:cxnSp>
          <p:nvCxnSpPr>
            <p:cNvPr id="149" name="Straight Arrow Connector 148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2564564" y="5504664"/>
            <a:ext cx="121061" cy="216608"/>
            <a:chOff x="1434654" y="5504664"/>
            <a:chExt cx="121061" cy="216608"/>
          </a:xfrm>
        </p:grpSpPr>
        <p:cxnSp>
          <p:nvCxnSpPr>
            <p:cNvPr id="152" name="Straight Arrow Connector 151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792814" y="5504664"/>
            <a:ext cx="121061" cy="216608"/>
            <a:chOff x="1434654" y="5504664"/>
            <a:chExt cx="121061" cy="216608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021064" y="5504664"/>
            <a:ext cx="121061" cy="216608"/>
            <a:chOff x="1434654" y="5504664"/>
            <a:chExt cx="121061" cy="216608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249314" y="5504664"/>
            <a:ext cx="121061" cy="216608"/>
            <a:chOff x="1434654" y="5504664"/>
            <a:chExt cx="121061" cy="21660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2" y="3039193"/>
            <a:ext cx="609600" cy="317500"/>
          </a:xfrm>
          <a:prstGeom prst="rect">
            <a:avLst/>
          </a:prstGeom>
        </p:spPr>
      </p:pic>
      <p:pic>
        <p:nvPicPr>
          <p:cNvPr id="165" name="Picture 1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71" y="3300453"/>
            <a:ext cx="596900" cy="203200"/>
          </a:xfrm>
          <a:prstGeom prst="rect">
            <a:avLst/>
          </a:prstGeom>
        </p:spPr>
      </p:pic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3" y="5289214"/>
            <a:ext cx="609600" cy="317500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1" y="5709455"/>
            <a:ext cx="596900" cy="203200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25" y="5051402"/>
            <a:ext cx="921741" cy="260492"/>
          </a:xfrm>
          <a:prstGeom prst="rect">
            <a:avLst/>
          </a:prstGeom>
        </p:spPr>
      </p:pic>
      <p:sp>
        <p:nvSpPr>
          <p:cNvPr id="170" name="Right Brace 169"/>
          <p:cNvSpPr/>
          <p:nvPr/>
        </p:nvSpPr>
        <p:spPr>
          <a:xfrm>
            <a:off x="4071560" y="5481686"/>
            <a:ext cx="150529" cy="33000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8" y="5345616"/>
            <a:ext cx="1137638" cy="727678"/>
          </a:xfrm>
          <a:prstGeom prst="rect">
            <a:avLst/>
          </a:prstGeom>
        </p:spPr>
      </p:pic>
      <p:pic>
        <p:nvPicPr>
          <p:cNvPr id="172" name="Picture 17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5" y="5912655"/>
            <a:ext cx="921741" cy="260492"/>
          </a:xfrm>
          <a:prstGeom prst="rect">
            <a:avLst/>
          </a:prstGeom>
        </p:spPr>
      </p:pic>
      <p:pic>
        <p:nvPicPr>
          <p:cNvPr id="173" name="Picture 1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57" y="3540909"/>
            <a:ext cx="1184438" cy="651900"/>
          </a:xfrm>
          <a:prstGeom prst="rect">
            <a:avLst/>
          </a:prstGeom>
        </p:spPr>
      </p:pic>
      <p:pic>
        <p:nvPicPr>
          <p:cNvPr id="174" name="Picture 17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6" y="3866859"/>
            <a:ext cx="1184438" cy="651900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3858590" y="5476314"/>
            <a:ext cx="1" cy="312699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15" idx="3"/>
          </p:cNvCxnSpPr>
          <p:nvPr/>
        </p:nvCxnSpPr>
        <p:spPr>
          <a:xfrm>
            <a:off x="3601838" y="5476314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09994" y="5765902"/>
            <a:ext cx="344356" cy="537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3" name="Picture 18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4" y="5540187"/>
            <a:ext cx="125366" cy="181084"/>
          </a:xfrm>
          <a:prstGeom prst="rect">
            <a:avLst/>
          </a:prstGeom>
        </p:spPr>
      </p:pic>
      <p:cxnSp>
        <p:nvCxnSpPr>
          <p:cNvPr id="185" name="Straight Arrow Connector 184"/>
          <p:cNvCxnSpPr/>
          <p:nvPr/>
        </p:nvCxnSpPr>
        <p:spPr>
          <a:xfrm>
            <a:off x="3514554" y="5451126"/>
            <a:ext cx="0" cy="888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36" y="6027933"/>
            <a:ext cx="145999" cy="1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16200000">
            <a:off x="2853437" y="4431615"/>
            <a:ext cx="2179645" cy="567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3824660" y="4448098"/>
            <a:ext cx="22016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4337491" y="3115990"/>
            <a:ext cx="228249" cy="931004"/>
            <a:chOff x="1434654" y="5504664"/>
            <a:chExt cx="121061" cy="216608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3943260" y="3343123"/>
            <a:ext cx="959353" cy="1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4" idx="3"/>
          </p:cNvCxnSpPr>
          <p:nvPr/>
        </p:nvCxnSpPr>
        <p:spPr>
          <a:xfrm flipV="1">
            <a:off x="3943260" y="3080976"/>
            <a:ext cx="5372" cy="289167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3"/>
          </p:cNvCxnSpPr>
          <p:nvPr/>
        </p:nvCxnSpPr>
        <p:spPr>
          <a:xfrm flipH="1" flipV="1">
            <a:off x="4917118" y="3080976"/>
            <a:ext cx="8355" cy="289169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42155" y="3134148"/>
            <a:ext cx="125366" cy="18108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3943260" y="3080976"/>
            <a:ext cx="2004382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8" y="3156742"/>
            <a:ext cx="145999" cy="130631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 rot="16200000">
            <a:off x="4337491" y="3618278"/>
            <a:ext cx="228249" cy="931004"/>
            <a:chOff x="1434654" y="5504664"/>
            <a:chExt cx="121061" cy="216608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6200000">
            <a:off x="4337491" y="4120566"/>
            <a:ext cx="228249" cy="931004"/>
            <a:chOff x="1434654" y="5504664"/>
            <a:chExt cx="121061" cy="21660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16200000">
            <a:off x="4337491" y="4622853"/>
            <a:ext cx="228249" cy="931004"/>
            <a:chOff x="1434654" y="5504664"/>
            <a:chExt cx="121061" cy="21660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434654" y="5504664"/>
              <a:ext cx="1" cy="2166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553036" y="5504664"/>
              <a:ext cx="2679" cy="21660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2606" y="41492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74483" y="4149261"/>
            <a:ext cx="278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3986113" y="5410237"/>
            <a:ext cx="889000" cy="323068"/>
          </a:xfrm>
          <a:custGeom>
            <a:avLst/>
            <a:gdLst>
              <a:gd name="connsiteX0" fmla="*/ 0 w 889000"/>
              <a:gd name="connsiteY0" fmla="*/ 0 h 434347"/>
              <a:gd name="connsiteX1" fmla="*/ 282223 w 889000"/>
              <a:gd name="connsiteY1" fmla="*/ 296333 h 434347"/>
              <a:gd name="connsiteX2" fmla="*/ 508000 w 889000"/>
              <a:gd name="connsiteY2" fmla="*/ 423333 h 434347"/>
              <a:gd name="connsiteX3" fmla="*/ 889000 w 889000"/>
              <a:gd name="connsiteY3" fmla="*/ 28222 h 434347"/>
              <a:gd name="connsiteX0" fmla="*/ 0 w 889000"/>
              <a:gd name="connsiteY0" fmla="*/ 0 h 423333"/>
              <a:gd name="connsiteX1" fmla="*/ 508000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33"/>
              <a:gd name="connsiteX1" fmla="*/ 452244 w 889000"/>
              <a:gd name="connsiteY1" fmla="*/ 423333 h 423333"/>
              <a:gd name="connsiteX2" fmla="*/ 889000 w 889000"/>
              <a:gd name="connsiteY2" fmla="*/ 28222 h 423333"/>
              <a:gd name="connsiteX0" fmla="*/ 0 w 889000"/>
              <a:gd name="connsiteY0" fmla="*/ 0 h 423368"/>
              <a:gd name="connsiteX1" fmla="*/ 452244 w 889000"/>
              <a:gd name="connsiteY1" fmla="*/ 423333 h 423368"/>
              <a:gd name="connsiteX2" fmla="*/ 889000 w 889000"/>
              <a:gd name="connsiteY2" fmla="*/ 28222 h 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423368">
                <a:moveTo>
                  <a:pt x="0" y="0"/>
                </a:moveTo>
                <a:cubicBezTo>
                  <a:pt x="105833" y="88195"/>
                  <a:pt x="320138" y="427427"/>
                  <a:pt x="452244" y="423333"/>
                </a:cubicBezTo>
                <a:cubicBezTo>
                  <a:pt x="584350" y="419239"/>
                  <a:pt x="889000" y="28222"/>
                  <a:pt x="889000" y="28222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2018" y="252788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2018" y="283658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84230" y="2787746"/>
            <a:ext cx="981807" cy="369332"/>
            <a:chOff x="1945055" y="3734748"/>
            <a:chExt cx="9818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44092" y="2156651"/>
            <a:ext cx="1062082" cy="369332"/>
            <a:chOff x="2344616" y="2061308"/>
            <a:chExt cx="106208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975133" y="1707266"/>
            <a:ext cx="0" cy="818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8258" y="1707266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8489" y="1707266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81787" y="384281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1787" y="4151527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493999" y="4102684"/>
            <a:ext cx="981807" cy="369332"/>
            <a:chOff x="1945055" y="3734748"/>
            <a:chExt cx="981807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53861" y="3471589"/>
            <a:ext cx="1062082" cy="369332"/>
            <a:chOff x="2344616" y="2061308"/>
            <a:chExt cx="1062082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51" name="Straight Connector 50"/>
          <p:cNvCxnSpPr>
            <a:endCxn id="35" idx="0"/>
          </p:cNvCxnSpPr>
          <p:nvPr/>
        </p:nvCxnSpPr>
        <p:spPr>
          <a:xfrm>
            <a:off x="1984820" y="2885436"/>
            <a:ext cx="82" cy="957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984902" y="4204337"/>
            <a:ext cx="0" cy="59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98027" y="3631805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88258" y="4794343"/>
            <a:ext cx="1806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9643" y="3098463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9643" y="357319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36" y="2502441"/>
            <a:ext cx="393700" cy="3429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36" y="3857474"/>
            <a:ext cx="406400" cy="3429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153" y="2576728"/>
            <a:ext cx="381000" cy="330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53" y="3870174"/>
            <a:ext cx="381000" cy="330200"/>
          </a:xfrm>
          <a:prstGeom prst="rect">
            <a:avLst/>
          </a:prstGeom>
        </p:spPr>
      </p:pic>
      <p:sp>
        <p:nvSpPr>
          <p:cNvPr id="96" name="Freeform 95"/>
          <p:cNvSpPr/>
          <p:nvPr/>
        </p:nvSpPr>
        <p:spPr>
          <a:xfrm>
            <a:off x="2641749" y="252594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2660923" y="3825771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995451" y="3207541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995451" y="3516249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007663" y="3467406"/>
            <a:ext cx="981807" cy="369332"/>
            <a:chOff x="1945055" y="3734748"/>
            <a:chExt cx="981807" cy="369332"/>
          </a:xfrm>
        </p:grpSpPr>
        <p:sp>
          <p:nvSpPr>
            <p:cNvPr id="101" name="TextBox 100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546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7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967525" y="2836311"/>
            <a:ext cx="1062082" cy="369332"/>
            <a:chOff x="2344616" y="2061308"/>
            <a:chExt cx="1062082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542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06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114" name="Straight Connector 113"/>
          <p:cNvCxnSpPr>
            <a:endCxn id="98" idx="0"/>
          </p:cNvCxnSpPr>
          <p:nvPr/>
        </p:nvCxnSpPr>
        <p:spPr>
          <a:xfrm>
            <a:off x="5496790" y="1738923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09915" y="1738923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516329" y="3569406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3719684" y="3663462"/>
            <a:ext cx="0" cy="1162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709915" y="4826000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3651300" y="3130120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651300" y="3604847"/>
            <a:ext cx="117230" cy="117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42" y="3256388"/>
            <a:ext cx="381000" cy="3302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603" y="3234896"/>
            <a:ext cx="381000" cy="330200"/>
          </a:xfrm>
          <a:prstGeom prst="rect">
            <a:avLst/>
          </a:prstGeom>
        </p:spPr>
      </p:pic>
      <p:sp>
        <p:nvSpPr>
          <p:cNvPr id="143" name="Freeform 142"/>
          <p:cNvSpPr/>
          <p:nvPr/>
        </p:nvSpPr>
        <p:spPr>
          <a:xfrm>
            <a:off x="6058610" y="3205600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79988" y="3207844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979988" y="351655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7152788" y="3467709"/>
            <a:ext cx="677007" cy="369332"/>
            <a:chOff x="1945055" y="3734748"/>
            <a:chExt cx="677007" cy="369332"/>
          </a:xfrm>
        </p:grpSpPr>
        <p:sp>
          <p:nvSpPr>
            <p:cNvPr id="158" name="TextBox 157"/>
            <p:cNvSpPr txBox="1"/>
            <p:nvPr/>
          </p:nvSpPr>
          <p:spPr>
            <a:xfrm>
              <a:off x="19450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974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498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02255" y="3734748"/>
              <a:ext cx="21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94158" y="2836614"/>
            <a:ext cx="794266" cy="369332"/>
            <a:chOff x="2344616" y="2061308"/>
            <a:chExt cx="794266" cy="369332"/>
          </a:xfrm>
        </p:grpSpPr>
        <p:sp>
          <p:nvSpPr>
            <p:cNvPr id="165" name="TextBox 164"/>
            <p:cNvSpPr txBox="1"/>
            <p:nvPr/>
          </p:nvSpPr>
          <p:spPr>
            <a:xfrm>
              <a:off x="23446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70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6494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801816" y="20613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954216" y="20613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71" name="Straight Connector 170"/>
          <p:cNvCxnSpPr>
            <a:endCxn id="155" idx="0"/>
          </p:cNvCxnSpPr>
          <p:nvPr/>
        </p:nvCxnSpPr>
        <p:spPr>
          <a:xfrm>
            <a:off x="7481327" y="1739226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500866" y="3569709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8060909" y="3205903"/>
            <a:ext cx="133226" cy="381863"/>
          </a:xfrm>
          <a:custGeom>
            <a:avLst/>
            <a:gdLst>
              <a:gd name="connsiteX0" fmla="*/ 0 w 133226"/>
              <a:gd name="connsiteY0" fmla="*/ 0 h 381863"/>
              <a:gd name="connsiteX1" fmla="*/ 133214 w 133226"/>
              <a:gd name="connsiteY1" fmla="*/ 213133 h 381863"/>
              <a:gd name="connsiteX2" fmla="*/ 8881 w 133226"/>
              <a:gd name="connsiteY2" fmla="*/ 381863 h 3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226" h="381863">
                <a:moveTo>
                  <a:pt x="0" y="0"/>
                </a:moveTo>
                <a:cubicBezTo>
                  <a:pt x="65867" y="74744"/>
                  <a:pt x="131734" y="149489"/>
                  <a:pt x="133214" y="213133"/>
                </a:cubicBezTo>
                <a:cubicBezTo>
                  <a:pt x="134694" y="276777"/>
                  <a:pt x="8881" y="381863"/>
                  <a:pt x="8881" y="38186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3702575" y="1743939"/>
            <a:ext cx="3790951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9" name="Picture 1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563" y="2777493"/>
            <a:ext cx="419100" cy="3556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58" y="2746857"/>
            <a:ext cx="431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4" y="834073"/>
            <a:ext cx="2683002" cy="246712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140298" y="2104694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03530" y="2166860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7080" y="1980362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15979" y="2308963"/>
            <a:ext cx="124332" cy="1243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4792" y="2104693"/>
            <a:ext cx="517537" cy="5175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57" y="2166860"/>
            <a:ext cx="596900" cy="1651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4564784" y="1571856"/>
            <a:ext cx="0" cy="760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40451" y="2331960"/>
            <a:ext cx="0" cy="536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87289" y="2331960"/>
            <a:ext cx="0" cy="637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89" y="1616259"/>
            <a:ext cx="317500" cy="2286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89" y="2567624"/>
            <a:ext cx="317500" cy="2286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13" y="2622230"/>
            <a:ext cx="368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 flipV="1">
            <a:off x="2026485" y="4128202"/>
            <a:ext cx="399433" cy="135277"/>
            <a:chOff x="2364587" y="1204729"/>
            <a:chExt cx="1300789" cy="0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 flipV="1">
            <a:off x="2032245" y="4843662"/>
            <a:ext cx="399433" cy="135277"/>
            <a:chOff x="2364587" y="1204729"/>
            <a:chExt cx="1300789" cy="0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 flipV="1">
            <a:off x="2038113" y="5585867"/>
            <a:ext cx="399433" cy="135277"/>
            <a:chOff x="2364587" y="1204729"/>
            <a:chExt cx="1300789" cy="0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814469" y="388412"/>
            <a:ext cx="364202" cy="2739276"/>
            <a:chOff x="2000385" y="1771978"/>
            <a:chExt cx="364202" cy="2739276"/>
          </a:xfrm>
        </p:grpSpPr>
        <p:sp>
          <p:nvSpPr>
            <p:cNvPr id="4" name="Rectangle 3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47746" y="388412"/>
            <a:ext cx="294597" cy="2739276"/>
            <a:chOff x="3862325" y="1771978"/>
            <a:chExt cx="294597" cy="2739276"/>
          </a:xfrm>
        </p:grpSpPr>
        <p:sp>
          <p:nvSpPr>
            <p:cNvPr id="13" name="Rectangle 12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2080102" y="651150"/>
            <a:ext cx="1575428" cy="45719"/>
            <a:chOff x="2364587" y="1204729"/>
            <a:chExt cx="1300789" cy="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flipV="1">
            <a:off x="2080102" y="1012478"/>
            <a:ext cx="1575428" cy="45719"/>
            <a:chOff x="2364587" y="1204729"/>
            <a:chExt cx="1300789" cy="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2080102" y="1373806"/>
            <a:ext cx="1575428" cy="45719"/>
            <a:chOff x="2364587" y="1204729"/>
            <a:chExt cx="1300789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080102" y="1776997"/>
            <a:ext cx="1575428" cy="120938"/>
            <a:chOff x="2364587" y="1204729"/>
            <a:chExt cx="1300789" cy="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V="1">
            <a:off x="2080102" y="2096462"/>
            <a:ext cx="1575428" cy="45719"/>
            <a:chOff x="2364587" y="1204729"/>
            <a:chExt cx="1300789" cy="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V="1">
            <a:off x="2080102" y="2457790"/>
            <a:ext cx="1575428" cy="45719"/>
            <a:chOff x="2364587" y="1204729"/>
            <a:chExt cx="1300789" cy="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2080102" y="2819119"/>
            <a:ext cx="1575428" cy="45719"/>
            <a:chOff x="2364587" y="1204729"/>
            <a:chExt cx="1300789" cy="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16" y="107515"/>
            <a:ext cx="381000" cy="2413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43" y="107515"/>
            <a:ext cx="368300" cy="2413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660113" y="346988"/>
            <a:ext cx="364202" cy="2739276"/>
            <a:chOff x="2000385" y="1771978"/>
            <a:chExt cx="364202" cy="2739276"/>
          </a:xfrm>
        </p:grpSpPr>
        <p:sp>
          <p:nvSpPr>
            <p:cNvPr id="48" name="Rectangle 47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67970" y="346988"/>
            <a:ext cx="294597" cy="2739276"/>
            <a:chOff x="3862325" y="1771978"/>
            <a:chExt cx="294597" cy="2739276"/>
          </a:xfrm>
        </p:grpSpPr>
        <p:sp>
          <p:nvSpPr>
            <p:cNvPr id="57" name="Rectangle 56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5203406" y="395705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5231843" y="388412"/>
            <a:ext cx="1030969" cy="546793"/>
            <a:chOff x="5231843" y="1771978"/>
            <a:chExt cx="1030969" cy="546793"/>
          </a:xfrm>
        </p:grpSpPr>
        <p:grpSp>
          <p:nvGrpSpPr>
            <p:cNvPr id="69" name="Group 68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231843" y="760468"/>
            <a:ext cx="1030969" cy="546793"/>
            <a:chOff x="5231843" y="1771978"/>
            <a:chExt cx="1030969" cy="546793"/>
          </a:xfrm>
        </p:grpSpPr>
        <p:grpSp>
          <p:nvGrpSpPr>
            <p:cNvPr id="76" name="Group 75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5231843" y="1132524"/>
            <a:ext cx="1030969" cy="546793"/>
            <a:chOff x="5231843" y="1771978"/>
            <a:chExt cx="1030969" cy="546793"/>
          </a:xfrm>
        </p:grpSpPr>
        <p:grpSp>
          <p:nvGrpSpPr>
            <p:cNvPr id="85" name="Group 84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231843" y="1504580"/>
            <a:ext cx="1030969" cy="546793"/>
            <a:chOff x="5231843" y="1771978"/>
            <a:chExt cx="1030969" cy="546793"/>
          </a:xfrm>
        </p:grpSpPr>
        <p:grpSp>
          <p:nvGrpSpPr>
            <p:cNvPr id="94" name="Group 93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231843" y="1876636"/>
            <a:ext cx="1030969" cy="546793"/>
            <a:chOff x="5231843" y="1771978"/>
            <a:chExt cx="1030969" cy="546793"/>
          </a:xfrm>
        </p:grpSpPr>
        <p:grpSp>
          <p:nvGrpSpPr>
            <p:cNvPr id="103" name="Group 102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5231843" y="2248692"/>
            <a:ext cx="1030969" cy="546793"/>
            <a:chOff x="5231843" y="1771978"/>
            <a:chExt cx="1030969" cy="546793"/>
          </a:xfrm>
        </p:grpSpPr>
        <p:grpSp>
          <p:nvGrpSpPr>
            <p:cNvPr id="112" name="Group 111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231843" y="2620748"/>
            <a:ext cx="1030969" cy="546793"/>
            <a:chOff x="5231843" y="1771978"/>
            <a:chExt cx="1030969" cy="546793"/>
          </a:xfrm>
        </p:grpSpPr>
        <p:grpSp>
          <p:nvGrpSpPr>
            <p:cNvPr id="121" name="Group 120"/>
            <p:cNvGrpSpPr/>
            <p:nvPr/>
          </p:nvGrpSpPr>
          <p:grpSpPr>
            <a:xfrm rot="10800000">
              <a:off x="5231843" y="1771978"/>
              <a:ext cx="511500" cy="539500"/>
              <a:chOff x="5323244" y="4994417"/>
              <a:chExt cx="511500" cy="53950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0800000">
              <a:off x="5751312" y="1779271"/>
              <a:ext cx="511500" cy="539500"/>
              <a:chOff x="5323244" y="4994417"/>
              <a:chExt cx="511500" cy="53950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374735" y="5159008"/>
                <a:ext cx="412852" cy="2966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23244" y="501069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+</a:t>
                </a:r>
                <a:endParaRPr lang="en-US" sz="2800" b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540147" y="4994417"/>
                <a:ext cx="294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-</a:t>
                </a:r>
                <a:endParaRPr lang="en-US" sz="2800" b="1" dirty="0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1735662" y="3592610"/>
            <a:ext cx="364202" cy="2739276"/>
            <a:chOff x="2000385" y="1771978"/>
            <a:chExt cx="364202" cy="2739276"/>
          </a:xfrm>
        </p:grpSpPr>
        <p:sp>
          <p:nvSpPr>
            <p:cNvPr id="130" name="Rectangle 129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543519" y="3592610"/>
            <a:ext cx="294597" cy="2739276"/>
            <a:chOff x="3862325" y="1771978"/>
            <a:chExt cx="294597" cy="2739276"/>
          </a:xfrm>
        </p:grpSpPr>
        <p:sp>
          <p:nvSpPr>
            <p:cNvPr id="139" name="Rectangle 138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2289616" y="3641327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289616" y="3951900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289616" y="4664017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289616" y="5424974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3039123" y="39844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3039123" y="46802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039123" y="542497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154" name="Group 153"/>
          <p:cNvGrpSpPr/>
          <p:nvPr/>
        </p:nvGrpSpPr>
        <p:grpSpPr>
          <a:xfrm flipV="1">
            <a:off x="2026603" y="3854220"/>
            <a:ext cx="1575428" cy="45719"/>
            <a:chOff x="2364587" y="1204729"/>
            <a:chExt cx="1300789" cy="0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 flipV="1">
            <a:off x="1982415" y="4589799"/>
            <a:ext cx="1575428" cy="45719"/>
            <a:chOff x="2364587" y="1204729"/>
            <a:chExt cx="1300789" cy="0"/>
          </a:xfrm>
        </p:grpSpPr>
        <p:cxnSp>
          <p:nvCxnSpPr>
            <p:cNvPr id="158" name="Straight Arrow Connector 15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 flipV="1">
            <a:off x="2004201" y="5319194"/>
            <a:ext cx="1575428" cy="45719"/>
            <a:chOff x="2364587" y="1204729"/>
            <a:chExt cx="1300789" cy="0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 flipV="1">
            <a:off x="2004880" y="6048995"/>
            <a:ext cx="1575428" cy="45719"/>
            <a:chOff x="2364587" y="1204729"/>
            <a:chExt cx="1300789" cy="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 flipV="1">
            <a:off x="3332174" y="4128202"/>
            <a:ext cx="399433" cy="135277"/>
            <a:chOff x="2364587" y="1204729"/>
            <a:chExt cx="1300789" cy="0"/>
          </a:xfrm>
        </p:grpSpPr>
        <p:cxnSp>
          <p:nvCxnSpPr>
            <p:cNvPr id="176" name="Straight Arrow Connector 17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flipV="1">
            <a:off x="3337934" y="4843662"/>
            <a:ext cx="399433" cy="135277"/>
            <a:chOff x="2364587" y="1204729"/>
            <a:chExt cx="1300789" cy="0"/>
          </a:xfrm>
        </p:grpSpPr>
        <p:cxnSp>
          <p:nvCxnSpPr>
            <p:cNvPr id="179" name="Straight Arrow Connector 17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flipV="1">
            <a:off x="3343802" y="5585867"/>
            <a:ext cx="399433" cy="135277"/>
            <a:chOff x="2364587" y="1204729"/>
            <a:chExt cx="1300789" cy="0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4" name="Picture 1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59" y="6462868"/>
            <a:ext cx="279400" cy="228600"/>
          </a:xfrm>
          <a:prstGeom prst="rect">
            <a:avLst/>
          </a:prstGeom>
        </p:spPr>
      </p:pic>
      <p:pic>
        <p:nvPicPr>
          <p:cNvPr id="185" name="Picture 1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52" y="6452128"/>
            <a:ext cx="279400" cy="228600"/>
          </a:xfrm>
          <a:prstGeom prst="rect">
            <a:avLst/>
          </a:prstGeom>
        </p:spPr>
      </p:pic>
      <p:cxnSp>
        <p:nvCxnSpPr>
          <p:cNvPr id="187" name="Straight Connector 186"/>
          <p:cNvCxnSpPr/>
          <p:nvPr/>
        </p:nvCxnSpPr>
        <p:spPr>
          <a:xfrm flipV="1">
            <a:off x="3403325" y="5948194"/>
            <a:ext cx="124468" cy="4658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2119518" y="5935410"/>
            <a:ext cx="114612" cy="478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 flipV="1">
            <a:off x="4954119" y="4095642"/>
            <a:ext cx="399433" cy="135277"/>
            <a:chOff x="2364587" y="1204729"/>
            <a:chExt cx="1300789" cy="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 flipV="1">
            <a:off x="4959879" y="4811102"/>
            <a:ext cx="399433" cy="135277"/>
            <a:chOff x="2364587" y="1204729"/>
            <a:chExt cx="1300789" cy="0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4965747" y="5553307"/>
            <a:ext cx="399433" cy="135277"/>
            <a:chOff x="2364587" y="1204729"/>
            <a:chExt cx="1300789" cy="0"/>
          </a:xfrm>
        </p:grpSpPr>
        <p:cxnSp>
          <p:nvCxnSpPr>
            <p:cNvPr id="198" name="Straight Arrow Connector 19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4663296" y="3560050"/>
            <a:ext cx="364202" cy="2739276"/>
            <a:chOff x="2000385" y="1771978"/>
            <a:chExt cx="364202" cy="2739276"/>
          </a:xfrm>
        </p:grpSpPr>
        <p:sp>
          <p:nvSpPr>
            <p:cNvPr id="201" name="Rectangle 200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6471153" y="3560050"/>
            <a:ext cx="294597" cy="2739276"/>
            <a:chOff x="3862325" y="1771978"/>
            <a:chExt cx="294597" cy="2739276"/>
          </a:xfrm>
        </p:grpSpPr>
        <p:sp>
          <p:nvSpPr>
            <p:cNvPr id="210" name="Rectangle 209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218" name="Rectangle 217"/>
          <p:cNvSpPr/>
          <p:nvPr/>
        </p:nvSpPr>
        <p:spPr>
          <a:xfrm>
            <a:off x="5217250" y="3608767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217250" y="3919340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5217250" y="4631457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217250" y="5392414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5966757" y="39519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5966757" y="46477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5966757" y="53924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225" name="Group 224"/>
          <p:cNvGrpSpPr/>
          <p:nvPr/>
        </p:nvGrpSpPr>
        <p:grpSpPr>
          <a:xfrm flipV="1">
            <a:off x="4954237" y="3821660"/>
            <a:ext cx="1575428" cy="45719"/>
            <a:chOff x="2364587" y="1204729"/>
            <a:chExt cx="1300789" cy="0"/>
          </a:xfrm>
        </p:grpSpPr>
        <p:cxnSp>
          <p:nvCxnSpPr>
            <p:cNvPr id="226" name="Straight Arrow Connector 22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 flipV="1">
            <a:off x="4910049" y="4557239"/>
            <a:ext cx="1575428" cy="45719"/>
            <a:chOff x="2364587" y="1204729"/>
            <a:chExt cx="1300789" cy="0"/>
          </a:xfrm>
        </p:grpSpPr>
        <p:cxnSp>
          <p:nvCxnSpPr>
            <p:cNvPr id="229" name="Straight Arrow Connector 22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 flipV="1">
            <a:off x="4931835" y="5286634"/>
            <a:ext cx="1575428" cy="45719"/>
            <a:chOff x="2364587" y="1204729"/>
            <a:chExt cx="1300789" cy="0"/>
          </a:xfrm>
        </p:grpSpPr>
        <p:cxnSp>
          <p:nvCxnSpPr>
            <p:cNvPr id="232" name="Straight Arrow Connector 23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 flipV="1">
            <a:off x="4932514" y="6016435"/>
            <a:ext cx="1575428" cy="45719"/>
            <a:chOff x="2364587" y="1204729"/>
            <a:chExt cx="1300789" cy="0"/>
          </a:xfrm>
        </p:grpSpPr>
        <p:cxnSp>
          <p:nvCxnSpPr>
            <p:cNvPr id="235" name="Straight Arrow Connector 23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 flipV="1">
            <a:off x="6259808" y="4095642"/>
            <a:ext cx="399433" cy="135277"/>
            <a:chOff x="2364587" y="1204729"/>
            <a:chExt cx="1300789" cy="0"/>
          </a:xfrm>
        </p:grpSpPr>
        <p:cxnSp>
          <p:nvCxnSpPr>
            <p:cNvPr id="238" name="Straight Arrow Connector 23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 flipV="1">
            <a:off x="6265568" y="4811102"/>
            <a:ext cx="399433" cy="135277"/>
            <a:chOff x="2364587" y="1204729"/>
            <a:chExt cx="1300789" cy="0"/>
          </a:xfrm>
        </p:grpSpPr>
        <p:cxnSp>
          <p:nvCxnSpPr>
            <p:cNvPr id="241" name="Straight Arrow Connector 24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 flipV="1">
            <a:off x="6271436" y="5553307"/>
            <a:ext cx="399433" cy="135277"/>
            <a:chOff x="2364587" y="1204729"/>
            <a:chExt cx="1300789" cy="0"/>
          </a:xfrm>
        </p:grpSpPr>
        <p:cxnSp>
          <p:nvCxnSpPr>
            <p:cNvPr id="244" name="Straight Arrow Connector 24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10800000" flipV="1">
            <a:off x="5231843" y="4023313"/>
            <a:ext cx="1050310" cy="407593"/>
            <a:chOff x="2364587" y="1204729"/>
            <a:chExt cx="1300789" cy="0"/>
          </a:xfrm>
        </p:grpSpPr>
        <p:cxnSp>
          <p:nvCxnSpPr>
            <p:cNvPr id="249" name="Straight Arrow Connector 24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 rot="10800000" flipV="1">
            <a:off x="5221126" y="4811102"/>
            <a:ext cx="1050310" cy="407593"/>
            <a:chOff x="2364587" y="1204729"/>
            <a:chExt cx="1300789" cy="0"/>
          </a:xfrm>
        </p:grpSpPr>
        <p:cxnSp>
          <p:nvCxnSpPr>
            <p:cNvPr id="252" name="Straight Arrow Connector 25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 rot="10800000" flipV="1">
            <a:off x="5231143" y="5533627"/>
            <a:ext cx="1050310" cy="407593"/>
            <a:chOff x="2364587" y="1204729"/>
            <a:chExt cx="1300789" cy="0"/>
          </a:xfrm>
        </p:grpSpPr>
        <p:cxnSp>
          <p:nvCxnSpPr>
            <p:cNvPr id="255" name="Straight Arrow Connector 25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57" name="Picture 25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28" y="3867379"/>
            <a:ext cx="279400" cy="228600"/>
          </a:xfrm>
          <a:prstGeom prst="rect">
            <a:avLst/>
          </a:prstGeom>
        </p:spPr>
      </p:pic>
      <p:pic>
        <p:nvPicPr>
          <p:cNvPr id="258" name="Picture 25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427" y="4672055"/>
            <a:ext cx="457200" cy="228600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1043758" y="343136"/>
            <a:ext cx="3872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4110516" y="349147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063693" y="3608767"/>
            <a:ext cx="3563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4159006" y="3592610"/>
            <a:ext cx="404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227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4189928" y="1654830"/>
            <a:ext cx="399433" cy="135277"/>
            <a:chOff x="2364587" y="1204729"/>
            <a:chExt cx="1300789" cy="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flipV="1">
            <a:off x="4195688" y="2370290"/>
            <a:ext cx="399433" cy="135277"/>
            <a:chOff x="2364587" y="1204729"/>
            <a:chExt cx="1300789" cy="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flipV="1">
            <a:off x="4201556" y="3112495"/>
            <a:ext cx="399433" cy="135277"/>
            <a:chOff x="2364587" y="1204729"/>
            <a:chExt cx="1300789" cy="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99105" y="1119238"/>
            <a:ext cx="364202" cy="2739276"/>
            <a:chOff x="2000385" y="1771978"/>
            <a:chExt cx="364202" cy="2739276"/>
          </a:xfrm>
        </p:grpSpPr>
        <p:sp>
          <p:nvSpPr>
            <p:cNvPr id="14" name="Rectangle 13"/>
            <p:cNvSpPr/>
            <p:nvPr/>
          </p:nvSpPr>
          <p:spPr>
            <a:xfrm>
              <a:off x="2079192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00385" y="177197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00385" y="21358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385" y="249981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385" y="286372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385" y="32276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00385" y="35915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00385" y="395547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6962" y="1119238"/>
            <a:ext cx="294597" cy="2739276"/>
            <a:chOff x="3862325" y="1771978"/>
            <a:chExt cx="294597" cy="2739276"/>
          </a:xfrm>
        </p:grpSpPr>
        <p:sp>
          <p:nvSpPr>
            <p:cNvPr id="23" name="Rectangle 22"/>
            <p:cNvSpPr/>
            <p:nvPr/>
          </p:nvSpPr>
          <p:spPr>
            <a:xfrm>
              <a:off x="3908570" y="1820695"/>
              <a:ext cx="200508" cy="2690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62325" y="177197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2325" y="213589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2325" y="249981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2325" y="286372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2325" y="3227642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62325" y="359155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2325" y="3955474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-</a:t>
              </a:r>
              <a:endParaRPr lang="en-US" sz="2800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453059" y="1167955"/>
            <a:ext cx="1064903" cy="2699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53059" y="1478528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53059" y="2190645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53059" y="2951602"/>
            <a:ext cx="294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202566" y="15110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02566" y="2206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02566" y="29516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pSp>
        <p:nvGrpSpPr>
          <p:cNvPr id="38" name="Group 37"/>
          <p:cNvGrpSpPr/>
          <p:nvPr/>
        </p:nvGrpSpPr>
        <p:grpSpPr>
          <a:xfrm flipV="1">
            <a:off x="4190046" y="1380848"/>
            <a:ext cx="1575428" cy="45719"/>
            <a:chOff x="2364587" y="1204729"/>
            <a:chExt cx="1300789" cy="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V="1">
            <a:off x="4145858" y="2116427"/>
            <a:ext cx="1575428" cy="45719"/>
            <a:chOff x="2364587" y="1204729"/>
            <a:chExt cx="1300789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V="1">
            <a:off x="4167644" y="2845822"/>
            <a:ext cx="1575428" cy="45719"/>
            <a:chOff x="2364587" y="1204729"/>
            <a:chExt cx="1300789" cy="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flipV="1">
            <a:off x="4168323" y="3575623"/>
            <a:ext cx="1575428" cy="45719"/>
            <a:chOff x="2364587" y="1204729"/>
            <a:chExt cx="1300789" cy="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flipV="1">
            <a:off x="5495617" y="1654830"/>
            <a:ext cx="399433" cy="135277"/>
            <a:chOff x="2364587" y="1204729"/>
            <a:chExt cx="1300789" cy="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flipV="1">
            <a:off x="5501377" y="2370290"/>
            <a:ext cx="399433" cy="135277"/>
            <a:chOff x="2364587" y="1204729"/>
            <a:chExt cx="1300789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flipV="1">
            <a:off x="5507245" y="3112495"/>
            <a:ext cx="399433" cy="135277"/>
            <a:chOff x="2364587" y="1204729"/>
            <a:chExt cx="1300789" cy="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800000" flipV="1">
            <a:off x="4467652" y="1582501"/>
            <a:ext cx="1050310" cy="407593"/>
            <a:chOff x="2364587" y="1204729"/>
            <a:chExt cx="1300789" cy="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0800000" flipV="1">
            <a:off x="4456935" y="2370290"/>
            <a:ext cx="1050310" cy="407593"/>
            <a:chOff x="2364587" y="1204729"/>
            <a:chExt cx="1300789" cy="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0800000" flipV="1">
            <a:off x="4466952" y="3092815"/>
            <a:ext cx="1050310" cy="407593"/>
            <a:chOff x="2364587" y="1204729"/>
            <a:chExt cx="1300789" cy="0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2364587" y="1204729"/>
              <a:ext cx="663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001636" y="1204729"/>
              <a:ext cx="66374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37" y="1426567"/>
            <a:ext cx="279400" cy="2286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36" y="2231243"/>
            <a:ext cx="457200" cy="2286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>
            <a:off x="4165137" y="5828282"/>
            <a:ext cx="1972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165137" y="4446588"/>
            <a:ext cx="24791" cy="1381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01556" y="4808513"/>
            <a:ext cx="248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53059" y="4802635"/>
            <a:ext cx="0" cy="569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449727" y="5372439"/>
            <a:ext cx="1045890" cy="5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8525" y="4808513"/>
            <a:ext cx="225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504304" y="4808513"/>
            <a:ext cx="0" cy="569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0" y="5209299"/>
            <a:ext cx="584200" cy="2286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10" y="4639495"/>
            <a:ext cx="533400" cy="228600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 flipH="1">
            <a:off x="4003828" y="5378317"/>
            <a:ext cx="167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033610" y="4805527"/>
            <a:ext cx="1679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444537" y="4114638"/>
            <a:ext cx="1073425" cy="64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453994" y="3867379"/>
            <a:ext cx="0" cy="935256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7245" y="3867379"/>
            <a:ext cx="7809" cy="919967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03" y="4191807"/>
            <a:ext cx="127000" cy="215900"/>
          </a:xfrm>
          <a:prstGeom prst="rect">
            <a:avLst/>
          </a:prstGeom>
        </p:spPr>
      </p:pic>
      <p:pic>
        <p:nvPicPr>
          <p:cNvPr id="107" name="Picture 10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3" y="6029161"/>
            <a:ext cx="76200" cy="190500"/>
          </a:xfrm>
          <a:prstGeom prst="rect">
            <a:avLst/>
          </a:prstGeom>
        </p:spPr>
      </p:pic>
      <p:cxnSp>
        <p:nvCxnSpPr>
          <p:cNvPr id="108" name="Straight Arrow Connector 107"/>
          <p:cNvCxnSpPr/>
          <p:nvPr/>
        </p:nvCxnSpPr>
        <p:spPr>
          <a:xfrm flipV="1">
            <a:off x="4166255" y="5931966"/>
            <a:ext cx="1585438" cy="984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725777" y="3867379"/>
            <a:ext cx="0" cy="1960903"/>
          </a:xfrm>
          <a:prstGeom prst="line">
            <a:avLst/>
          </a:prstGeom>
          <a:ln w="12700" cmpd="sng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3601895" y="4464025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26134" y="4669272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64222" y="3895613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72186" y="4284595"/>
            <a:ext cx="525997" cy="525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27687" y="3540440"/>
            <a:ext cx="1398218" cy="13982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07471" y="3895613"/>
            <a:ext cx="420421" cy="388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98183" y="3027334"/>
            <a:ext cx="1233152" cy="124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53684" y="3380182"/>
            <a:ext cx="1270089" cy="1276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92509" y="3380182"/>
            <a:ext cx="1101760" cy="1109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90219" y="2653799"/>
            <a:ext cx="1233152" cy="124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5" y="3768613"/>
            <a:ext cx="355600" cy="2540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17" y="2836450"/>
            <a:ext cx="152400" cy="3048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73" y="3870213"/>
            <a:ext cx="152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2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71780" y="3078644"/>
            <a:ext cx="166779" cy="1667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5464845">
            <a:off x="3321409" y="3777556"/>
            <a:ext cx="1352818" cy="0"/>
            <a:chOff x="4099585" y="2539881"/>
            <a:chExt cx="1352818" cy="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20034090">
            <a:off x="3740682" y="2896675"/>
            <a:ext cx="1352818" cy="0"/>
            <a:chOff x="4099585" y="2539881"/>
            <a:chExt cx="1352818" cy="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20034090">
            <a:off x="2511200" y="3501226"/>
            <a:ext cx="1352818" cy="0"/>
            <a:chOff x="4099585" y="2539881"/>
            <a:chExt cx="1352818" cy="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3500000">
            <a:off x="2638973" y="2638263"/>
            <a:ext cx="1352818" cy="0"/>
            <a:chOff x="4099585" y="2539881"/>
            <a:chExt cx="1352818" cy="0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746798" y="2539881"/>
              <a:ext cx="7056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099585" y="2539881"/>
              <a:ext cx="705605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22" y="2484811"/>
            <a:ext cx="190500" cy="228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36" y="2370511"/>
            <a:ext cx="203200" cy="2286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37" y="3192944"/>
            <a:ext cx="203200" cy="2286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67" y="3570190"/>
            <a:ext cx="203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34105" y="2232526"/>
            <a:ext cx="3101474" cy="307474"/>
            <a:chOff x="2834105" y="2232526"/>
            <a:chExt cx="3101474" cy="30747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384842" y="3775243"/>
            <a:ext cx="3101474" cy="307474"/>
            <a:chOff x="2834105" y="2232526"/>
            <a:chExt cx="3101474" cy="3074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40789" y="5327316"/>
            <a:ext cx="3101474" cy="307474"/>
            <a:chOff x="2834105" y="2232526"/>
            <a:chExt cx="3101474" cy="30747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834105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16947" y="2232526"/>
              <a:ext cx="935790" cy="3074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852737" y="2379579"/>
              <a:ext cx="108284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1751263" y="238626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35579" y="238626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35579" y="548105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57947" y="5481053"/>
            <a:ext cx="1082842" cy="0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0843" y="1644315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1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35032" y="3727748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2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130843" y="5753767"/>
            <a:ext cx="52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i="1" baseline="-25000" dirty="0" smtClean="0"/>
              <a:t>3</a:t>
            </a:r>
            <a:endParaRPr lang="en-US" sz="2400" i="1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834105" y="2378243"/>
            <a:ext cx="6684" cy="309612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863474" y="3301999"/>
            <a:ext cx="1189789" cy="1229895"/>
          </a:xfrm>
          <a:custGeom>
            <a:avLst/>
            <a:gdLst>
              <a:gd name="connsiteX0" fmla="*/ 521368 w 1190113"/>
              <a:gd name="connsiteY0" fmla="*/ 0 h 1231072"/>
              <a:gd name="connsiteX1" fmla="*/ 1189789 w 1190113"/>
              <a:gd name="connsiteY1" fmla="*/ 588211 h 1231072"/>
              <a:gd name="connsiteX2" fmla="*/ 601579 w 1190113"/>
              <a:gd name="connsiteY2" fmla="*/ 1229895 h 1231072"/>
              <a:gd name="connsiteX3" fmla="*/ 0 w 1190113"/>
              <a:gd name="connsiteY3" fmla="*/ 748632 h 1231072"/>
              <a:gd name="connsiteX0" fmla="*/ 521368 w 1190113"/>
              <a:gd name="connsiteY0" fmla="*/ 0 h 1231072"/>
              <a:gd name="connsiteX1" fmla="*/ 1189789 w 1190113"/>
              <a:gd name="connsiteY1" fmla="*/ 588211 h 1231072"/>
              <a:gd name="connsiteX2" fmla="*/ 601579 w 1190113"/>
              <a:gd name="connsiteY2" fmla="*/ 1229895 h 1231072"/>
              <a:gd name="connsiteX3" fmla="*/ 0 w 1190113"/>
              <a:gd name="connsiteY3" fmla="*/ 748632 h 1231072"/>
              <a:gd name="connsiteX0" fmla="*/ 521368 w 1189789"/>
              <a:gd name="connsiteY0" fmla="*/ 0 h 1231072"/>
              <a:gd name="connsiteX1" fmla="*/ 1189789 w 1189789"/>
              <a:gd name="connsiteY1" fmla="*/ 588211 h 1231072"/>
              <a:gd name="connsiteX2" fmla="*/ 601579 w 1189789"/>
              <a:gd name="connsiteY2" fmla="*/ 1229895 h 1231072"/>
              <a:gd name="connsiteX3" fmla="*/ 0 w 1189789"/>
              <a:gd name="connsiteY3" fmla="*/ 748632 h 1231072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  <a:gd name="connsiteX0" fmla="*/ 521368 w 1189789"/>
              <a:gd name="connsiteY0" fmla="*/ 0 h 1229895"/>
              <a:gd name="connsiteX1" fmla="*/ 1189789 w 1189789"/>
              <a:gd name="connsiteY1" fmla="*/ 588211 h 1229895"/>
              <a:gd name="connsiteX2" fmla="*/ 601579 w 1189789"/>
              <a:gd name="connsiteY2" fmla="*/ 1229895 h 1229895"/>
              <a:gd name="connsiteX3" fmla="*/ 0 w 1189789"/>
              <a:gd name="connsiteY3" fmla="*/ 748632 h 122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789" h="1229895">
                <a:moveTo>
                  <a:pt x="521368" y="0"/>
                </a:moveTo>
                <a:cubicBezTo>
                  <a:pt x="902368" y="138141"/>
                  <a:pt x="1189790" y="89124"/>
                  <a:pt x="1189789" y="588211"/>
                </a:cubicBezTo>
                <a:cubicBezTo>
                  <a:pt x="1189788" y="1087298"/>
                  <a:pt x="1120719" y="1229895"/>
                  <a:pt x="601579" y="1229895"/>
                </a:cubicBezTo>
                <a:cubicBezTo>
                  <a:pt x="82439" y="1229895"/>
                  <a:pt x="106948" y="953614"/>
                  <a:pt x="0" y="74863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69895" y="2740524"/>
            <a:ext cx="1283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769895" y="5152187"/>
            <a:ext cx="1283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506453" y="3326060"/>
            <a:ext cx="1" cy="120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700421" y="2272632"/>
            <a:ext cx="267368" cy="2673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37063" y="2667454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1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4686" y="3688551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2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7063" y="4661770"/>
            <a:ext cx="541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U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3</a:t>
            </a:r>
            <a:endParaRPr lang="en-US" sz="24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5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4392" y="260596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4392" y="2914670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4" idx="0"/>
          </p:cNvCxnSpPr>
          <p:nvPr/>
        </p:nvCxnSpPr>
        <p:spPr>
          <a:xfrm>
            <a:off x="2555731" y="1137344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8856" y="1137344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75270" y="2967827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8625" y="2765323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68858" y="4224421"/>
            <a:ext cx="1806412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61518" y="1142360"/>
            <a:ext cx="1813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0941" y="2587156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7456" y="2765323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" y="2594476"/>
            <a:ext cx="330200" cy="2921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55" y="2146965"/>
            <a:ext cx="6223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93" y="2975811"/>
            <a:ext cx="622300" cy="3048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19" y="2419351"/>
            <a:ext cx="1270000" cy="7493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872371" y="2610978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72371" y="2919686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endCxn id="48" idx="0"/>
          </p:cNvCxnSpPr>
          <p:nvPr/>
        </p:nvCxnSpPr>
        <p:spPr>
          <a:xfrm>
            <a:off x="7373710" y="1142360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86835" y="1142360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393249" y="2972843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596604" y="2770339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586837" y="4229437"/>
            <a:ext cx="1806412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579497" y="1147376"/>
            <a:ext cx="1813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8920" y="2592172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05435" y="2770339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68" y="2599492"/>
            <a:ext cx="330200" cy="2921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772177" y="2705339"/>
            <a:ext cx="1203066" cy="165830"/>
          </a:xfrm>
          <a:custGeom>
            <a:avLst/>
            <a:gdLst>
              <a:gd name="connsiteX0" fmla="*/ 0 w 1070220"/>
              <a:gd name="connsiteY0" fmla="*/ 0 h 360947"/>
              <a:gd name="connsiteX1" fmla="*/ 1070220 w 1070220"/>
              <a:gd name="connsiteY1" fmla="*/ 0 h 360947"/>
              <a:gd name="connsiteX2" fmla="*/ 1070220 w 1070220"/>
              <a:gd name="connsiteY2" fmla="*/ 360947 h 360947"/>
              <a:gd name="connsiteX3" fmla="*/ 0 w 1070220"/>
              <a:gd name="connsiteY3" fmla="*/ 360947 h 360947"/>
              <a:gd name="connsiteX4" fmla="*/ 0 w 1070220"/>
              <a:gd name="connsiteY4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70487 w 1070487"/>
              <a:gd name="connsiteY2" fmla="*/ 360947 h 360947"/>
              <a:gd name="connsiteX3" fmla="*/ 267 w 1070487"/>
              <a:gd name="connsiteY3" fmla="*/ 360947 h 360947"/>
              <a:gd name="connsiteX4" fmla="*/ 0 w 1070487"/>
              <a:gd name="connsiteY4" fmla="*/ 189841 h 360947"/>
              <a:gd name="connsiteX5" fmla="*/ 267 w 1070487"/>
              <a:gd name="connsiteY5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68608 w 1070487"/>
              <a:gd name="connsiteY2" fmla="*/ 184246 h 360947"/>
              <a:gd name="connsiteX3" fmla="*/ 1070487 w 1070487"/>
              <a:gd name="connsiteY3" fmla="*/ 360947 h 360947"/>
              <a:gd name="connsiteX4" fmla="*/ 267 w 1070487"/>
              <a:gd name="connsiteY4" fmla="*/ 360947 h 360947"/>
              <a:gd name="connsiteX5" fmla="*/ 0 w 1070487"/>
              <a:gd name="connsiteY5" fmla="*/ 189841 h 360947"/>
              <a:gd name="connsiteX6" fmla="*/ 267 w 1070487"/>
              <a:gd name="connsiteY6" fmla="*/ 0 h 360947"/>
              <a:gd name="connsiteX0" fmla="*/ 72999 w 1143219"/>
              <a:gd name="connsiteY0" fmla="*/ 0 h 360947"/>
              <a:gd name="connsiteX1" fmla="*/ 1143219 w 1143219"/>
              <a:gd name="connsiteY1" fmla="*/ 0 h 360947"/>
              <a:gd name="connsiteX2" fmla="*/ 1141340 w 1143219"/>
              <a:gd name="connsiteY2" fmla="*/ 184246 h 360947"/>
              <a:gd name="connsiteX3" fmla="*/ 1143219 w 1143219"/>
              <a:gd name="connsiteY3" fmla="*/ 360947 h 360947"/>
              <a:gd name="connsiteX4" fmla="*/ 72999 w 1143219"/>
              <a:gd name="connsiteY4" fmla="*/ 360947 h 360947"/>
              <a:gd name="connsiteX5" fmla="*/ 0 w 1143219"/>
              <a:gd name="connsiteY5" fmla="*/ 189841 h 360947"/>
              <a:gd name="connsiteX6" fmla="*/ 72999 w 1143219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3179 w 1203066"/>
              <a:gd name="connsiteY0" fmla="*/ 0 h 360947"/>
              <a:gd name="connsiteX1" fmla="*/ 1143399 w 1203066"/>
              <a:gd name="connsiteY1" fmla="*/ 0 h 360947"/>
              <a:gd name="connsiteX2" fmla="*/ 1203062 w 1203066"/>
              <a:gd name="connsiteY2" fmla="*/ 184246 h 360947"/>
              <a:gd name="connsiteX3" fmla="*/ 1143399 w 1203066"/>
              <a:gd name="connsiteY3" fmla="*/ 360947 h 360947"/>
              <a:gd name="connsiteX4" fmla="*/ 73179 w 1203066"/>
              <a:gd name="connsiteY4" fmla="*/ 360947 h 360947"/>
              <a:gd name="connsiteX5" fmla="*/ 180 w 1203066"/>
              <a:gd name="connsiteY5" fmla="*/ 189841 h 360947"/>
              <a:gd name="connsiteX6" fmla="*/ 73179 w 1203066"/>
              <a:gd name="connsiteY6" fmla="*/ 0 h 3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066" h="360947">
                <a:moveTo>
                  <a:pt x="73179" y="0"/>
                </a:moveTo>
                <a:lnTo>
                  <a:pt x="1143399" y="0"/>
                </a:lnTo>
                <a:cubicBezTo>
                  <a:pt x="1142773" y="61415"/>
                  <a:pt x="1203688" y="122831"/>
                  <a:pt x="1203062" y="184246"/>
                </a:cubicBezTo>
                <a:cubicBezTo>
                  <a:pt x="1203688" y="243146"/>
                  <a:pt x="1142773" y="302047"/>
                  <a:pt x="1143399" y="360947"/>
                </a:cubicBezTo>
                <a:lnTo>
                  <a:pt x="73179" y="360947"/>
                </a:lnTo>
                <a:cubicBezTo>
                  <a:pt x="48846" y="303912"/>
                  <a:pt x="-3461" y="246876"/>
                  <a:pt x="180" y="189841"/>
                </a:cubicBezTo>
                <a:cubicBezTo>
                  <a:pt x="2134" y="109777"/>
                  <a:pt x="48846" y="63280"/>
                  <a:pt x="7317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15" y="1994565"/>
            <a:ext cx="1917700" cy="3048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15" y="3128211"/>
            <a:ext cx="1905000" cy="3048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65" y="2395689"/>
            <a:ext cx="22225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78625" y="4456845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Ohne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5596604" y="4456845"/>
            <a:ext cx="194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26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4392" y="2605962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4392" y="2914670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>
            <a:off x="2555731" y="1137344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8856" y="1137344"/>
            <a:ext cx="0" cy="1449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75270" y="2967827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8625" y="2765323"/>
            <a:ext cx="0" cy="145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68858" y="4224421"/>
            <a:ext cx="1806412" cy="5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61518" y="1142360"/>
            <a:ext cx="18137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0941" y="2587156"/>
            <a:ext cx="815474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7456" y="2765323"/>
            <a:ext cx="382337" cy="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" y="2594476"/>
            <a:ext cx="330200" cy="292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04" y="2216318"/>
            <a:ext cx="622300" cy="304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3045164"/>
            <a:ext cx="622300" cy="304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7" y="2878447"/>
            <a:ext cx="1270000" cy="7493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75726" y="2610978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75726" y="2919686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5577065" y="1142360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596604" y="2972843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625" y="4376520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Ohne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693457" y="4376520"/>
            <a:ext cx="194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Dielektrikum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2132" y="4376520"/>
            <a:ext cx="25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Batterie</a:t>
            </a:r>
            <a:r>
              <a:rPr lang="en-US" sz="2000" dirty="0" smtClean="0"/>
              <a:t> </a:t>
            </a:r>
            <a:r>
              <a:rPr lang="en-US" sz="2000" dirty="0" err="1" smtClean="0"/>
              <a:t>unterbrochen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8068131" y="2618256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68131" y="2926964"/>
            <a:ext cx="1006230" cy="488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>
            <a:off x="8569470" y="1149638"/>
            <a:ext cx="1776" cy="14686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89009" y="2980121"/>
            <a:ext cx="0" cy="1256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61"/>
          <p:cNvSpPr/>
          <p:nvPr/>
        </p:nvSpPr>
        <p:spPr>
          <a:xfrm>
            <a:off x="7967937" y="2712617"/>
            <a:ext cx="1203066" cy="165830"/>
          </a:xfrm>
          <a:custGeom>
            <a:avLst/>
            <a:gdLst>
              <a:gd name="connsiteX0" fmla="*/ 0 w 1070220"/>
              <a:gd name="connsiteY0" fmla="*/ 0 h 360947"/>
              <a:gd name="connsiteX1" fmla="*/ 1070220 w 1070220"/>
              <a:gd name="connsiteY1" fmla="*/ 0 h 360947"/>
              <a:gd name="connsiteX2" fmla="*/ 1070220 w 1070220"/>
              <a:gd name="connsiteY2" fmla="*/ 360947 h 360947"/>
              <a:gd name="connsiteX3" fmla="*/ 0 w 1070220"/>
              <a:gd name="connsiteY3" fmla="*/ 360947 h 360947"/>
              <a:gd name="connsiteX4" fmla="*/ 0 w 1070220"/>
              <a:gd name="connsiteY4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70487 w 1070487"/>
              <a:gd name="connsiteY2" fmla="*/ 360947 h 360947"/>
              <a:gd name="connsiteX3" fmla="*/ 267 w 1070487"/>
              <a:gd name="connsiteY3" fmla="*/ 360947 h 360947"/>
              <a:gd name="connsiteX4" fmla="*/ 0 w 1070487"/>
              <a:gd name="connsiteY4" fmla="*/ 189841 h 360947"/>
              <a:gd name="connsiteX5" fmla="*/ 267 w 1070487"/>
              <a:gd name="connsiteY5" fmla="*/ 0 h 360947"/>
              <a:gd name="connsiteX0" fmla="*/ 267 w 1070487"/>
              <a:gd name="connsiteY0" fmla="*/ 0 h 360947"/>
              <a:gd name="connsiteX1" fmla="*/ 1070487 w 1070487"/>
              <a:gd name="connsiteY1" fmla="*/ 0 h 360947"/>
              <a:gd name="connsiteX2" fmla="*/ 1068608 w 1070487"/>
              <a:gd name="connsiteY2" fmla="*/ 184246 h 360947"/>
              <a:gd name="connsiteX3" fmla="*/ 1070487 w 1070487"/>
              <a:gd name="connsiteY3" fmla="*/ 360947 h 360947"/>
              <a:gd name="connsiteX4" fmla="*/ 267 w 1070487"/>
              <a:gd name="connsiteY4" fmla="*/ 360947 h 360947"/>
              <a:gd name="connsiteX5" fmla="*/ 0 w 1070487"/>
              <a:gd name="connsiteY5" fmla="*/ 189841 h 360947"/>
              <a:gd name="connsiteX6" fmla="*/ 267 w 1070487"/>
              <a:gd name="connsiteY6" fmla="*/ 0 h 360947"/>
              <a:gd name="connsiteX0" fmla="*/ 72999 w 1143219"/>
              <a:gd name="connsiteY0" fmla="*/ 0 h 360947"/>
              <a:gd name="connsiteX1" fmla="*/ 1143219 w 1143219"/>
              <a:gd name="connsiteY1" fmla="*/ 0 h 360947"/>
              <a:gd name="connsiteX2" fmla="*/ 1141340 w 1143219"/>
              <a:gd name="connsiteY2" fmla="*/ 184246 h 360947"/>
              <a:gd name="connsiteX3" fmla="*/ 1143219 w 1143219"/>
              <a:gd name="connsiteY3" fmla="*/ 360947 h 360947"/>
              <a:gd name="connsiteX4" fmla="*/ 72999 w 1143219"/>
              <a:gd name="connsiteY4" fmla="*/ 360947 h 360947"/>
              <a:gd name="connsiteX5" fmla="*/ 0 w 1143219"/>
              <a:gd name="connsiteY5" fmla="*/ 189841 h 360947"/>
              <a:gd name="connsiteX6" fmla="*/ 72999 w 1143219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2999 w 1202886"/>
              <a:gd name="connsiteY0" fmla="*/ 0 h 360947"/>
              <a:gd name="connsiteX1" fmla="*/ 1143219 w 1202886"/>
              <a:gd name="connsiteY1" fmla="*/ 0 h 360947"/>
              <a:gd name="connsiteX2" fmla="*/ 1202882 w 1202886"/>
              <a:gd name="connsiteY2" fmla="*/ 184246 h 360947"/>
              <a:gd name="connsiteX3" fmla="*/ 1143219 w 1202886"/>
              <a:gd name="connsiteY3" fmla="*/ 360947 h 360947"/>
              <a:gd name="connsiteX4" fmla="*/ 72999 w 1202886"/>
              <a:gd name="connsiteY4" fmla="*/ 360947 h 360947"/>
              <a:gd name="connsiteX5" fmla="*/ 0 w 1202886"/>
              <a:gd name="connsiteY5" fmla="*/ 189841 h 360947"/>
              <a:gd name="connsiteX6" fmla="*/ 72999 w 1202886"/>
              <a:gd name="connsiteY6" fmla="*/ 0 h 360947"/>
              <a:gd name="connsiteX0" fmla="*/ 73179 w 1203066"/>
              <a:gd name="connsiteY0" fmla="*/ 0 h 360947"/>
              <a:gd name="connsiteX1" fmla="*/ 1143399 w 1203066"/>
              <a:gd name="connsiteY1" fmla="*/ 0 h 360947"/>
              <a:gd name="connsiteX2" fmla="*/ 1203062 w 1203066"/>
              <a:gd name="connsiteY2" fmla="*/ 184246 h 360947"/>
              <a:gd name="connsiteX3" fmla="*/ 1143399 w 1203066"/>
              <a:gd name="connsiteY3" fmla="*/ 360947 h 360947"/>
              <a:gd name="connsiteX4" fmla="*/ 73179 w 1203066"/>
              <a:gd name="connsiteY4" fmla="*/ 360947 h 360947"/>
              <a:gd name="connsiteX5" fmla="*/ 180 w 1203066"/>
              <a:gd name="connsiteY5" fmla="*/ 189841 h 360947"/>
              <a:gd name="connsiteX6" fmla="*/ 73179 w 1203066"/>
              <a:gd name="connsiteY6" fmla="*/ 0 h 3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066" h="360947">
                <a:moveTo>
                  <a:pt x="73179" y="0"/>
                </a:moveTo>
                <a:lnTo>
                  <a:pt x="1143399" y="0"/>
                </a:lnTo>
                <a:cubicBezTo>
                  <a:pt x="1142773" y="61415"/>
                  <a:pt x="1203688" y="122831"/>
                  <a:pt x="1203062" y="184246"/>
                </a:cubicBezTo>
                <a:cubicBezTo>
                  <a:pt x="1203688" y="243146"/>
                  <a:pt x="1142773" y="302047"/>
                  <a:pt x="1143399" y="360947"/>
                </a:cubicBezTo>
                <a:lnTo>
                  <a:pt x="73179" y="360947"/>
                </a:lnTo>
                <a:cubicBezTo>
                  <a:pt x="48846" y="303912"/>
                  <a:pt x="-3461" y="246876"/>
                  <a:pt x="180" y="189841"/>
                </a:cubicBezTo>
                <a:cubicBezTo>
                  <a:pt x="2134" y="109777"/>
                  <a:pt x="48846" y="63280"/>
                  <a:pt x="7317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16" y="2182247"/>
            <a:ext cx="622300" cy="3048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52" y="3080446"/>
            <a:ext cx="622300" cy="3048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57" y="2878447"/>
            <a:ext cx="1270000" cy="7493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756" y="2127251"/>
            <a:ext cx="330200" cy="2921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72" y="3168651"/>
            <a:ext cx="13208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72" y="1893396"/>
            <a:ext cx="1092200" cy="7366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40" y="2182247"/>
            <a:ext cx="622300" cy="3048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76" y="3080446"/>
            <a:ext cx="622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2" y="224399"/>
            <a:ext cx="8011595" cy="66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1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" y="529235"/>
            <a:ext cx="7894925" cy="60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1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82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5" name="Straight Arrow Connector 4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0" y="3318384"/>
            <a:ext cx="254295" cy="3390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18" y="5045361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59628" y="3392023"/>
            <a:ext cx="1588542" cy="1588542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8" y="4204523"/>
            <a:ext cx="245512" cy="311612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7" idx="2"/>
          </p:cNvCxnSpPr>
          <p:nvPr/>
        </p:nvCxnSpPr>
        <p:spPr>
          <a:xfrm flipH="1">
            <a:off x="3759628" y="4162139"/>
            <a:ext cx="808023" cy="24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4" y="3805623"/>
            <a:ext cx="250827" cy="2508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799889" y="3021266"/>
            <a:ext cx="245512" cy="41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8" y="2727344"/>
            <a:ext cx="266367" cy="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4291" y="2542688"/>
            <a:ext cx="2585437" cy="25854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10491" y="2618888"/>
            <a:ext cx="2433037" cy="2433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0708" y="2409105"/>
            <a:ext cx="2852603" cy="2852603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0645" y="2729042"/>
            <a:ext cx="2212729" cy="2212729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22" y="3134338"/>
            <a:ext cx="314638" cy="3993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5763997" y="3341414"/>
            <a:ext cx="378628" cy="1922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8510" y="2662896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800000"/>
                </a:solidFill>
              </a:rPr>
              <a:t>Gauß’sche</a:t>
            </a:r>
            <a:r>
              <a:rPr lang="en-US" sz="2000" dirty="0" smtClean="0">
                <a:solidFill>
                  <a:srgbClr val="800000"/>
                </a:solidFill>
              </a:rPr>
              <a:t> </a:t>
            </a:r>
            <a:r>
              <a:rPr lang="en-US" sz="2000" dirty="0" err="1" smtClean="0">
                <a:solidFill>
                  <a:srgbClr val="800000"/>
                </a:solidFill>
              </a:rPr>
              <a:t>Flächen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137938" y="3032228"/>
            <a:ext cx="1369068" cy="30918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7938" y="3050445"/>
            <a:ext cx="1008394" cy="500204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5819728" y="3835407"/>
            <a:ext cx="99539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1905" y="5129331"/>
            <a:ext cx="0" cy="8923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46154" y="4683167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88550" y="3863975"/>
            <a:ext cx="1039386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42135" y="4737559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3263" y="1650360"/>
            <a:ext cx="0" cy="89232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84716" y="2224286"/>
            <a:ext cx="870024" cy="6580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528739" y="2398633"/>
            <a:ext cx="978267" cy="60914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5006" y="29990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25931" y="23597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00575" y="3194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4634" y="477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74606" y="36086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34595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25931" y="49118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47" y="4130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34593" y="2398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65" y="1941433"/>
            <a:ext cx="342900" cy="457200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45" idx="2"/>
          </p:cNvCxnSpPr>
          <p:nvPr/>
        </p:nvCxnSpPr>
        <p:spPr>
          <a:xfrm flipH="1" flipV="1">
            <a:off x="3975972" y="2729042"/>
            <a:ext cx="537291" cy="11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58" y="3134338"/>
            <a:ext cx="250827" cy="250827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513263" y="3613968"/>
            <a:ext cx="0" cy="47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38754</TotalTime>
  <Words>212</Words>
  <Application>Microsoft Macintosh PowerPoint</Application>
  <PresentationFormat>On-screen Show (4:3)</PresentationFormat>
  <Paragraphs>206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cdohl</cp:lastModifiedBy>
  <cp:revision>49</cp:revision>
  <cp:lastPrinted>2018-04-17T19:19:30Z</cp:lastPrinted>
  <dcterms:created xsi:type="dcterms:W3CDTF">2018-03-19T08:02:40Z</dcterms:created>
  <dcterms:modified xsi:type="dcterms:W3CDTF">2018-04-17T19:24:30Z</dcterms:modified>
</cp:coreProperties>
</file>