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83" r:id="rId6"/>
    <p:sldId id="274" r:id="rId7"/>
    <p:sldId id="259" r:id="rId8"/>
    <p:sldId id="260" r:id="rId9"/>
    <p:sldId id="261" r:id="rId10"/>
    <p:sldId id="275" r:id="rId11"/>
    <p:sldId id="276" r:id="rId12"/>
    <p:sldId id="277" r:id="rId13"/>
    <p:sldId id="278" r:id="rId14"/>
    <p:sldId id="282" r:id="rId15"/>
    <p:sldId id="271" r:id="rId16"/>
    <p:sldId id="279" r:id="rId17"/>
    <p:sldId id="28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F1 Scores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Decision Tree</c:v>
                </c:pt>
                <c:pt idx="1">
                  <c:v>KNN</c:v>
                </c:pt>
                <c:pt idx="2">
                  <c:v>Neural Networks</c:v>
                </c:pt>
                <c:pt idx="3">
                  <c:v>ADA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</c:v>
                </c:pt>
                <c:pt idx="1">
                  <c:v>94.5</c:v>
                </c:pt>
                <c:pt idx="2">
                  <c:v>95.8</c:v>
                </c:pt>
                <c:pt idx="3">
                  <c:v>97.3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D-4699-A302-3019BA2D75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Decision Tree</c:v>
                </c:pt>
                <c:pt idx="1">
                  <c:v>KNN</c:v>
                </c:pt>
                <c:pt idx="2">
                  <c:v>Neural Networks</c:v>
                </c:pt>
                <c:pt idx="3">
                  <c:v>ADA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5EBD-4699-A302-3019BA2D75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Decision Tree</c:v>
                </c:pt>
                <c:pt idx="1">
                  <c:v>KNN</c:v>
                </c:pt>
                <c:pt idx="2">
                  <c:v>Neural Networks</c:v>
                </c:pt>
                <c:pt idx="3">
                  <c:v>ADA Boost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EBD-4699-A302-3019BA2D750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448214136"/>
        <c:axId val="448215120"/>
        <c:axId val="0"/>
      </c:bar3DChart>
      <c:catAx>
        <c:axId val="448214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15120"/>
        <c:crosses val="autoZero"/>
        <c:auto val="1"/>
        <c:lblAlgn val="ctr"/>
        <c:lblOffset val="100"/>
        <c:noMultiLvlLbl val="0"/>
      </c:catAx>
      <c:valAx>
        <c:axId val="448215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8214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8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2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2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6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6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72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9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6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084083" y="1548882"/>
            <a:ext cx="11107917" cy="936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81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Resource Analytics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8110193" y="3836710"/>
            <a:ext cx="3004008" cy="2133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811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186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811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60" b="1" u="sng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DEVELOPERS</a:t>
            </a:r>
          </a:p>
          <a:p>
            <a:pPr marL="0" marR="0" lvl="0" indent="-11811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1860" b="1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811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6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Manasa</a:t>
            </a:r>
            <a:r>
              <a:rPr lang="en-US" sz="18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6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Sadananda</a:t>
            </a:r>
            <a:r>
              <a:rPr lang="en-US" sz="18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-11811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Rakesh Harish</a:t>
            </a:r>
          </a:p>
          <a:p>
            <a:pPr marL="0" marR="0" lvl="0" indent="-11811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Aishwarya </a:t>
            </a:r>
            <a:r>
              <a:rPr lang="en-US" sz="186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Gunasekar</a:t>
            </a:r>
            <a:endParaRPr lang="en-US" sz="186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811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 Stroud</a:t>
            </a:r>
          </a:p>
          <a:p>
            <a:pPr marL="0" marR="0" lvl="0" indent="-118110" algn="ctr" rt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Christopher Dong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129639-EF12-4F8A-9322-FB3B6BE613B7}"/>
              </a:ext>
            </a:extLst>
          </p:cNvPr>
          <p:cNvSpPr/>
          <p:nvPr/>
        </p:nvSpPr>
        <p:spPr>
          <a:xfrm>
            <a:off x="4508411" y="15193"/>
            <a:ext cx="41472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ITCS 6112</a:t>
            </a:r>
          </a:p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 Project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7E6F-DD13-415B-B45E-EB931428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D2DE-6B86-4E75-8297-34D2013E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Accuracy = 94%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0B964-F7B9-4A07-A4C4-17DCA3FD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63" y="1853753"/>
            <a:ext cx="8336437" cy="39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7E6F-DD13-415B-B45E-EB931428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Data modelling (contd.)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D2DE-6B86-4E75-8297-34D2013E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  <a:p>
            <a:pPr lvl="1"/>
            <a:r>
              <a:rPr lang="en-US" dirty="0"/>
              <a:t>Accuracy = 94.5%</a:t>
            </a:r>
          </a:p>
          <a:p>
            <a:pPr lvl="1"/>
            <a:endParaRPr lang="en-US" dirty="0"/>
          </a:p>
        </p:txBody>
      </p:sp>
      <p:pic>
        <p:nvPicPr>
          <p:cNvPr id="5" name="Shape 127">
            <a:extLst>
              <a:ext uri="{FF2B5EF4-FFF2-40B4-BE49-F238E27FC236}">
                <a16:creationId xmlns:a16="http://schemas.microsoft.com/office/drawing/2014/main" id="{C5BA1025-8884-4B9E-A6C9-22BF9304D4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13781" y="2015732"/>
            <a:ext cx="7409467" cy="4037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548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D2DE-6B86-4E75-8297-34D2013E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Accuracy = 95.8%</a:t>
            </a:r>
          </a:p>
          <a:p>
            <a:pPr lvl="1"/>
            <a:endParaRPr lang="en-US" dirty="0"/>
          </a:p>
        </p:txBody>
      </p:sp>
      <p:pic>
        <p:nvPicPr>
          <p:cNvPr id="5" name="Shape 127">
            <a:extLst>
              <a:ext uri="{FF2B5EF4-FFF2-40B4-BE49-F238E27FC236}">
                <a16:creationId xmlns:a16="http://schemas.microsoft.com/office/drawing/2014/main" id="{C5BA1025-8884-4B9E-A6C9-22BF9304D4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13781" y="2015732"/>
            <a:ext cx="7409467" cy="40377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B24E72-11C7-48A4-815B-606552887656}"/>
              </a:ext>
            </a:extLst>
          </p:cNvPr>
          <p:cNvSpPr txBox="1">
            <a:spLocks/>
          </p:cNvSpPr>
          <p:nvPr/>
        </p:nvSpPr>
        <p:spPr>
          <a:xfrm>
            <a:off x="1451579" y="80452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Data modelling (contd.)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713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D2DE-6B86-4E75-8297-34D2013E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Boost</a:t>
            </a:r>
          </a:p>
          <a:p>
            <a:pPr lvl="1"/>
            <a:r>
              <a:rPr lang="en-US" dirty="0"/>
              <a:t>Accuracy = 97.3%</a:t>
            </a:r>
          </a:p>
          <a:p>
            <a:pPr lvl="1"/>
            <a:endParaRPr lang="en-US" dirty="0"/>
          </a:p>
        </p:txBody>
      </p:sp>
      <p:pic>
        <p:nvPicPr>
          <p:cNvPr id="6" name="Shape 133">
            <a:extLst>
              <a:ext uri="{FF2B5EF4-FFF2-40B4-BE49-F238E27FC236}">
                <a16:creationId xmlns:a16="http://schemas.microsoft.com/office/drawing/2014/main" id="{23090F8C-0A3B-4461-B5AB-ADEAC8ADF4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0838" y="1853754"/>
            <a:ext cx="7265690" cy="42129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EE27A75-A055-4D3F-9B9F-B42EB345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sz="5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Data modelling (contd.)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3054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F5FA69-2EBE-4246-BAC5-EBBBA1252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923964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9507DA9-6EEB-476A-B567-70849197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sz="5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Data modelling (contd.)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7141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/>
          </p:nvPr>
        </p:nvSpPr>
        <p:spPr>
          <a:xfrm>
            <a:off x="1524000" y="2470825"/>
            <a:ext cx="9144000" cy="10391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81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0DCB-6EC5-4B04-AC79-25FEE44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E385-3CA1-4FF7-AD2B-1B2D1B0A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9A11A-8C7A-4802-85D2-39872360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0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7F0C-21C9-466F-B8E3-F609C322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F2BA-04B0-4F7A-9C83-17C9212E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9018E-DB8F-4CBE-BDFA-C2BE0784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2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2417779" y="2262433"/>
            <a:ext cx="8637073" cy="10812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81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	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 Design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Remarks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9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	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idx="1"/>
          </p:nvPr>
        </p:nvSpPr>
        <p:spPr>
          <a:xfrm>
            <a:off x="1451579" y="2251401"/>
            <a:ext cx="9603275" cy="35475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Age of Data Proliferation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Emergence on Data Science	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tracking on 500+ employees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Retaining and recruiting talents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analytics within employment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Employed Agile methodology (Scrum)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Sprints - 5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 descr="Image result for agile methodology">
            <a:extLst>
              <a:ext uri="{FF2B5EF4-FFF2-40B4-BE49-F238E27FC236}">
                <a16:creationId xmlns:a16="http://schemas.microsoft.com/office/drawing/2014/main" id="{D507068A-A9A4-4221-BE77-F52B0A1EF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58" y="2251401"/>
            <a:ext cx="2951181" cy="274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10A7-9FF9-4128-A333-004F4997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64" y="1229677"/>
            <a:ext cx="9603275" cy="624077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EDF9-F9B3-4C59-B8CA-9EC31100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Sourced from Kaggle</a:t>
            </a:r>
          </a:p>
          <a:p>
            <a:r>
              <a:rPr lang="en-US" dirty="0"/>
              <a:t>Consists of 15500 observations with no missing or garbage values</a:t>
            </a:r>
          </a:p>
          <a:p>
            <a:r>
              <a:rPr lang="en-US" dirty="0"/>
              <a:t>Consists of Numeric and Categorical values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9BA49-C1AA-4FC0-922D-3B75CAA0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608225"/>
            <a:ext cx="11925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5DE1-1966-4F44-BCFF-18BA391D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44A1-0A5B-4AE3-8BC2-45BC76FC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agile methodology">
            <a:extLst>
              <a:ext uri="{FF2B5EF4-FFF2-40B4-BE49-F238E27FC236}">
                <a16:creationId xmlns:a16="http://schemas.microsoft.com/office/drawing/2014/main" id="{B8A577BA-8F43-4A94-94D4-64B6D05B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59" y="1571612"/>
            <a:ext cx="7734130" cy="44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1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1F84-540F-487E-818A-5B2454F1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3765"/>
            <a:ext cx="9603275" cy="584462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9CC8-0781-4F2D-B725-08781112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Analysis/Preprocessing</a:t>
            </a:r>
          </a:p>
          <a:p>
            <a:r>
              <a:rPr lang="en-US" dirty="0"/>
              <a:t>Data Modelling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K Nearest Neighbor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ADA Boost</a:t>
            </a:r>
          </a:p>
          <a:p>
            <a:r>
              <a:rPr lang="en-US" dirty="0"/>
              <a:t>Prediction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6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6017" y="1896619"/>
            <a:ext cx="9495637" cy="47372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C009F7-4686-48EF-8E67-57D67E13ADDC}"/>
              </a:ext>
            </a:extLst>
          </p:cNvPr>
          <p:cNvSpPr/>
          <p:nvPr/>
        </p:nvSpPr>
        <p:spPr>
          <a:xfrm>
            <a:off x="1382894" y="761463"/>
            <a:ext cx="7427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AB85E6-FD0F-4A74-99AC-E0DDD8DE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65" y="2102177"/>
            <a:ext cx="10350630" cy="40270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9DB341-B431-4556-920C-BF3E69F371C3}"/>
              </a:ext>
            </a:extLst>
          </p:cNvPr>
          <p:cNvSpPr/>
          <p:nvPr/>
        </p:nvSpPr>
        <p:spPr>
          <a:xfrm>
            <a:off x="461494" y="481264"/>
            <a:ext cx="10237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(Contd.)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AFB751-96FB-4F40-A546-9C77E454F6AC}"/>
              </a:ext>
            </a:extLst>
          </p:cNvPr>
          <p:cNvSpPr/>
          <p:nvPr/>
        </p:nvSpPr>
        <p:spPr>
          <a:xfrm>
            <a:off x="977035" y="613239"/>
            <a:ext cx="10237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(Contd.)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B8637F-0C10-4FFB-ADBE-AA88250E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314" y="1910107"/>
            <a:ext cx="8008463" cy="48050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</TotalTime>
  <Words>153</Words>
  <Application>Microsoft Office PowerPoint</Application>
  <PresentationFormat>Widescreen</PresentationFormat>
  <Paragraphs>58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Human Resource Analytics</vt:lpstr>
      <vt:lpstr>Outline </vt:lpstr>
      <vt:lpstr> PROJECT DESCRIPTION </vt:lpstr>
      <vt:lpstr>Dataset description</vt:lpstr>
      <vt:lpstr>Agile Methodology</vt:lpstr>
      <vt:lpstr>Data Analysis</vt:lpstr>
      <vt:lpstr>PowerPoint Presentation</vt:lpstr>
      <vt:lpstr>PowerPoint Presentation</vt:lpstr>
      <vt:lpstr>PowerPoint Presentation</vt:lpstr>
      <vt:lpstr>Data modelling</vt:lpstr>
      <vt:lpstr>Data modelling (contd.)</vt:lpstr>
      <vt:lpstr>PowerPoint Presentation</vt:lpstr>
      <vt:lpstr>Data modelling (contd.)</vt:lpstr>
      <vt:lpstr>Data modelling (contd.)</vt:lpstr>
      <vt:lpstr>Project Demo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Analytics</dc:title>
  <dc:creator>Rakesh Harish</dc:creator>
  <cp:lastModifiedBy>Rakesh Harish</cp:lastModifiedBy>
  <cp:revision>14</cp:revision>
  <dcterms:modified xsi:type="dcterms:W3CDTF">2017-11-27T23:44:27Z</dcterms:modified>
</cp:coreProperties>
</file>