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EAD4-51EF-4E1B-ACA5-0B6A7DDBC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DBE9D-B98B-475A-B332-D793DE567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6A1E3-0102-4864-8C22-64A2E2D6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935-107C-46C1-BA26-9ECE4A2372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343D6-69D6-411D-A9FE-AB9BBD74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2A11-1169-4B6F-8191-D0470319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BDBB-75FB-4873-84CB-5B823800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1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6426-A821-4A6B-9BB6-367A07FD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C8788-45F8-4F16-84FB-1767F8D3C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3837-1CDB-4F82-A1CC-28D26C00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935-107C-46C1-BA26-9ECE4A2372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8FA35-6CAC-4FA9-A08C-6412C9CE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0C18-B01A-44CB-9053-0726CACB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BDBB-75FB-4873-84CB-5B823800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0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E90DE-320E-48F4-B2C8-6B1DF0FA7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EC845-4201-4C44-A001-A8BF049FD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17300-65CE-4F5D-AE8F-1F9874B6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935-107C-46C1-BA26-9ECE4A2372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7F13F-127B-4397-8A3A-44A5934E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43274-CB81-4620-9345-6C2759AB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BDBB-75FB-4873-84CB-5B823800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A514-32ED-4771-8F2A-05C59386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C668-3FA7-4F96-B9A3-CE85ABFD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A9E63-4132-4840-83EE-35BEC4F2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935-107C-46C1-BA26-9ECE4A2372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33F52-DE44-401E-BF79-582B9BAF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FDC2C-0DD5-4165-AB04-943B59D7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BDBB-75FB-4873-84CB-5B823800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E89D-23E8-4408-9535-C5012EC3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AFB62-34D0-4047-A8A2-1D5ECA84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7E87-5966-4E11-9591-5A163F33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935-107C-46C1-BA26-9ECE4A2372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3A31-5D10-4CC3-917D-B6E4CD54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650B8-523B-4D8B-BB18-3461E2D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BDBB-75FB-4873-84CB-5B823800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7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C11D-46D1-4A3A-897D-9A7C1913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CA73-8E15-46F6-9D2F-6852A0281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B9D94-226F-42AA-B98D-DB542EA3A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86913-CEBA-4ABA-8D73-68D33D8E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935-107C-46C1-BA26-9ECE4A2372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7C3C7-079B-4E01-91DD-1E51B5EB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0A516-8792-401C-BFB3-DE36E325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BDBB-75FB-4873-84CB-5B823800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1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EBB6-A466-47E4-8BFF-EBD3036F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ABD4D-D0E8-4A5A-96AF-0DEE2A1B8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92D39-427D-4457-8C3F-06B72A971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B2997-A4F0-4A96-8A66-2A2713065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8EC6E-8AE7-498D-90DD-74C7485A4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8AB8B-D24E-4D32-9751-F663EE2E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935-107C-46C1-BA26-9ECE4A2372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1FB8A-F7F8-4F55-ACEA-B4B7F0C6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365CF-24FD-49BF-AD0A-9BE2C966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BDBB-75FB-4873-84CB-5B823800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441D-22FF-45BF-A837-83B4B0CD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69907-9703-40AC-B4B8-93CF30B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935-107C-46C1-BA26-9ECE4A2372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34EAA-5B0A-4415-9044-541AB706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504B6-E073-40E8-8758-748B5035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BDBB-75FB-4873-84CB-5B823800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06BC7-1511-4B21-B556-70AD93B8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935-107C-46C1-BA26-9ECE4A2372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AC195-9271-450F-862D-4FD8E79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570ED-4899-442D-A3B4-D9ECB96C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BDBB-75FB-4873-84CB-5B823800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8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A2CD-405B-4E91-A3EF-E7C9AA32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EF6D-CF2C-4A14-9384-D42C670F8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471E-147B-46FA-91AE-EA02E0DA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C74BF-F733-4FFB-8FB7-86A8D735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935-107C-46C1-BA26-9ECE4A2372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74779-A930-4FB7-92AF-0A14B120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1861F-3D82-4A6C-B6A8-09B9B0D1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BDBB-75FB-4873-84CB-5B823800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8DF3-3068-4156-B6F3-193BB1FD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08946-E464-49E1-AD57-B9B94992E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14035-BB6F-4C96-A5EC-2FBA2388F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BBB28-81E6-41A0-A4FD-884E6AA0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935-107C-46C1-BA26-9ECE4A2372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D6168-F82A-4475-BF3D-77EA1494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6747C-5EF1-4FDD-8411-64432C73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BDBB-75FB-4873-84CB-5B823800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57A7B-3F7E-4C31-9C83-20A84AA1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BFF4-D9A6-445D-BFA2-DA5D3ABC2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D663-25C7-4FF7-9B04-FA3E0A1EC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1C935-107C-46C1-BA26-9ECE4A2372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900F-3E70-45B0-B6B3-F5920082A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A94D-98E2-4ECA-A481-06D4AA66E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BDBB-75FB-4873-84CB-5B823800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D67C840-EAAC-439C-A2BE-F51F7ED74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33" y="75537"/>
            <a:ext cx="9685090" cy="670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35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9F0700-7C43-453D-ACAE-BAF9B3600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03" y="15383"/>
            <a:ext cx="9454393" cy="684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0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Christiano Donke</dc:creator>
  <cp:lastModifiedBy>Christiano Donke</cp:lastModifiedBy>
  <cp:revision>1</cp:revision>
  <dcterms:created xsi:type="dcterms:W3CDTF">2021-05-20T19:21:43Z</dcterms:created>
  <dcterms:modified xsi:type="dcterms:W3CDTF">2021-05-20T19:59:27Z</dcterms:modified>
</cp:coreProperties>
</file>