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60" r:id="rId3"/>
    <p:sldId id="258" r:id="rId4"/>
    <p:sldId id="270" r:id="rId5"/>
    <p:sldId id="271" r:id="rId6"/>
    <p:sldId id="282" r:id="rId7"/>
    <p:sldId id="281" r:id="rId8"/>
    <p:sldId id="274" r:id="rId9"/>
  </p:sldIdLst>
  <p:sldSz cx="9144000" cy="5143500" type="screen16x9"/>
  <p:notesSz cx="6858000" cy="9144000"/>
  <p:embeddedFontLst>
    <p:embeddedFont>
      <p:font typeface="Actor" panose="020B0604020202020204" charset="0"/>
      <p:regular r:id="rId11"/>
    </p:embeddedFont>
    <p:embeddedFont>
      <p:font typeface="Anaheim" panose="020B0604020202020204" charset="0"/>
      <p:regular r:id="rId12"/>
      <p:bold r:id="rId13"/>
    </p:embeddedFont>
    <p:embeddedFont>
      <p:font typeface="Bebas Neue" panose="020B0606020202050201" pitchFamily="34" charset="0"/>
      <p:regular r:id="rId14"/>
    </p:embeddedFont>
    <p:embeddedFont>
      <p:font typeface="Unbounded" panose="020B0604020202020204" charset="0"/>
      <p:regular r:id="rId15"/>
      <p:bold r:id="rId16"/>
    </p:embeddedFont>
    <p:embeddedFont>
      <p:font typeface="Unbounded Light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300C3-DFE2-4DF0-9FA6-DA5E477D5734}">
  <a:tblStyle styleId="{00A300C3-DFE2-4DF0-9FA6-DA5E477D57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2DF2F5-CDBE-4020-9C20-241669863D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81" autoAdjust="0"/>
  </p:normalViewPr>
  <p:slideViewPr>
    <p:cSldViewPr snapToGrid="0">
      <p:cViewPr varScale="1">
        <p:scale>
          <a:sx n="78" d="100"/>
          <a:sy n="78" d="100"/>
        </p:scale>
        <p:origin x="117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e52b8f997a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e52b8f997a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e52b8f997a_0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e52b8f997a_0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>
          <a:extLst>
            <a:ext uri="{FF2B5EF4-FFF2-40B4-BE49-F238E27FC236}">
              <a16:creationId xmlns:a16="http://schemas.microsoft.com/office/drawing/2014/main" id="{1F9BCF67-2B5A-2FB8-8921-4BDCB8AD7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431007ba2_0_215:notes">
            <a:extLst>
              <a:ext uri="{FF2B5EF4-FFF2-40B4-BE49-F238E27FC236}">
                <a16:creationId xmlns:a16="http://schemas.microsoft.com/office/drawing/2014/main" id="{59FDA231-AB68-6E8B-35E5-D490AB02E8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431007ba2_0_215:notes">
            <a:extLst>
              <a:ext uri="{FF2B5EF4-FFF2-40B4-BE49-F238E27FC236}">
                <a16:creationId xmlns:a16="http://schemas.microsoft.com/office/drawing/2014/main" id="{601C638C-5CDC-4E44-1920-F75867ADC6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463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e52b8f997a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e52b8f997a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e52b8f997a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e52b8f997a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57250" y="0"/>
            <a:ext cx="4986750" cy="3919025"/>
            <a:chOff x="4157250" y="0"/>
            <a:chExt cx="4986750" cy="3919025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/>
            </a:blip>
            <a:srcRect l="1389" t="26409" r="75094" b="13678"/>
            <a:stretch/>
          </p:blipFill>
          <p:spPr>
            <a:xfrm>
              <a:off x="6204675" y="0"/>
              <a:ext cx="2939325" cy="391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/>
            </a:blip>
            <a:srcRect l="21162" t="55240" r="32620" b="4308"/>
            <a:stretch/>
          </p:blipFill>
          <p:spPr>
            <a:xfrm>
              <a:off x="4157250" y="0"/>
              <a:ext cx="4986750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oogle Shape;12;p2"/>
          <p:cNvGrpSpPr/>
          <p:nvPr/>
        </p:nvGrpSpPr>
        <p:grpSpPr>
          <a:xfrm>
            <a:off x="0" y="1017726"/>
            <a:ext cx="4438149" cy="4166224"/>
            <a:chOff x="0" y="1017726"/>
            <a:chExt cx="4438149" cy="4166224"/>
          </a:xfrm>
        </p:grpSpPr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l="35374" t="5165" r="21354" b="51352"/>
            <a:stretch/>
          </p:blipFill>
          <p:spPr>
            <a:xfrm>
              <a:off x="0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 rotWithShape="1">
            <a:blip r:embed="rId2">
              <a:alphaModFix/>
            </a:blip>
            <a:srcRect t="21590" r="76126" b="13747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28750" y="1017725"/>
            <a:ext cx="7486500" cy="20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07600" y="31894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340025" y="-478950"/>
            <a:ext cx="7726051" cy="5976025"/>
            <a:chOff x="340025" y="-478950"/>
            <a:chExt cx="7726051" cy="5976025"/>
          </a:xfrm>
        </p:grpSpPr>
        <p:sp>
          <p:nvSpPr>
            <p:cNvPr id="18" name="Google Shape;18;p2"/>
            <p:cNvSpPr/>
            <p:nvPr/>
          </p:nvSpPr>
          <p:spPr>
            <a:xfrm>
              <a:off x="340025" y="4190875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044475" y="-478950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1"/>
          <p:cNvGrpSpPr/>
          <p:nvPr/>
        </p:nvGrpSpPr>
        <p:grpSpPr>
          <a:xfrm rot="10800000" flipH="1">
            <a:off x="3837275" y="604287"/>
            <a:ext cx="5306726" cy="4524600"/>
            <a:chOff x="3837275" y="0"/>
            <a:chExt cx="5306726" cy="4524600"/>
          </a:xfrm>
        </p:grpSpPr>
        <p:pic>
          <p:nvPicPr>
            <p:cNvPr id="411" name="Google Shape;411;p31"/>
            <p:cNvPicPr preferRelativeResize="0"/>
            <p:nvPr/>
          </p:nvPicPr>
          <p:blipFill rotWithShape="1">
            <a:blip r:embed="rId2">
              <a:alphaModFix/>
            </a:blip>
            <a:srcRect l="5319" t="20045" r="76013" b="10783"/>
            <a:stretch/>
          </p:blipFill>
          <p:spPr>
            <a:xfrm>
              <a:off x="6810850" y="0"/>
              <a:ext cx="2333151" cy="452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31"/>
            <p:cNvPicPr preferRelativeResize="0"/>
            <p:nvPr/>
          </p:nvPicPr>
          <p:blipFill rotWithShape="1">
            <a:blip r:embed="rId3">
              <a:alphaModFix/>
            </a:blip>
            <a:srcRect l="28196" t="61951" r="22619" b="-2402"/>
            <a:stretch/>
          </p:blipFill>
          <p:spPr>
            <a:xfrm>
              <a:off x="3837275" y="0"/>
              <a:ext cx="5306724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3" name="Google Shape;413;p31"/>
          <p:cNvGrpSpPr/>
          <p:nvPr/>
        </p:nvGrpSpPr>
        <p:grpSpPr>
          <a:xfrm rot="10800000" flipH="1">
            <a:off x="0" y="-55062"/>
            <a:ext cx="4438149" cy="4166224"/>
            <a:chOff x="0" y="1017726"/>
            <a:chExt cx="4438149" cy="4166224"/>
          </a:xfrm>
        </p:grpSpPr>
        <p:pic>
          <p:nvPicPr>
            <p:cNvPr id="414" name="Google Shape;414;p31"/>
            <p:cNvPicPr preferRelativeResize="0"/>
            <p:nvPr/>
          </p:nvPicPr>
          <p:blipFill rotWithShape="1">
            <a:blip r:embed="rId3">
              <a:alphaModFix/>
            </a:blip>
            <a:srcRect l="35374" t="5165" r="21354" b="51352"/>
            <a:stretch/>
          </p:blipFill>
          <p:spPr>
            <a:xfrm>
              <a:off x="0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31"/>
            <p:cNvPicPr preferRelativeResize="0"/>
            <p:nvPr/>
          </p:nvPicPr>
          <p:blipFill rotWithShape="1">
            <a:blip r:embed="rId2">
              <a:alphaModFix/>
            </a:blip>
            <a:srcRect t="21590" r="76126" b="13747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6" name="Google Shape;416;p31"/>
          <p:cNvGrpSpPr/>
          <p:nvPr/>
        </p:nvGrpSpPr>
        <p:grpSpPr>
          <a:xfrm>
            <a:off x="-308375" y="-307500"/>
            <a:ext cx="9012400" cy="5212970"/>
            <a:chOff x="-308375" y="-307500"/>
            <a:chExt cx="9012400" cy="5212970"/>
          </a:xfrm>
        </p:grpSpPr>
        <p:grpSp>
          <p:nvGrpSpPr>
            <p:cNvPr id="417" name="Google Shape;417;p31"/>
            <p:cNvGrpSpPr/>
            <p:nvPr/>
          </p:nvGrpSpPr>
          <p:grpSpPr>
            <a:xfrm rot="10800000" flipH="1">
              <a:off x="437813" y="-307500"/>
              <a:ext cx="8266213" cy="1306200"/>
              <a:chOff x="437813" y="4130188"/>
              <a:chExt cx="8266213" cy="1306200"/>
            </a:xfrm>
          </p:grpSpPr>
          <p:sp>
            <p:nvSpPr>
              <p:cNvPr id="418" name="Google Shape;418;p31"/>
              <p:cNvSpPr/>
              <p:nvPr/>
            </p:nvSpPr>
            <p:spPr>
              <a:xfrm>
                <a:off x="7957625" y="4130188"/>
                <a:ext cx="746400" cy="1306200"/>
              </a:xfrm>
              <a:custGeom>
                <a:avLst/>
                <a:gdLst/>
                <a:ahLst/>
                <a:cxnLst/>
                <a:rect l="l" t="t" r="r" b="b"/>
                <a:pathLst>
                  <a:path w="29856" h="52248" extrusionOk="0">
                    <a:moveTo>
                      <a:pt x="20668" y="8089"/>
                    </a:moveTo>
                    <a:cubicBezTo>
                      <a:pt x="20666" y="8116"/>
                      <a:pt x="20665" y="8144"/>
                      <a:pt x="20664" y="8171"/>
                    </a:cubicBezTo>
                    <a:cubicBezTo>
                      <a:pt x="20665" y="8144"/>
                      <a:pt x="20667" y="8116"/>
                      <a:pt x="20668" y="8089"/>
                    </a:cubicBezTo>
                    <a:close/>
                    <a:moveTo>
                      <a:pt x="24585" y="4346"/>
                    </a:moveTo>
                    <a:cubicBezTo>
                      <a:pt x="26590" y="4346"/>
                      <a:pt x="27886" y="4872"/>
                      <a:pt x="28285" y="5736"/>
                    </a:cubicBezTo>
                    <a:cubicBezTo>
                      <a:pt x="28913" y="7071"/>
                      <a:pt x="27420" y="9193"/>
                      <a:pt x="24671" y="11235"/>
                    </a:cubicBezTo>
                    <a:lnTo>
                      <a:pt x="24435" y="11235"/>
                    </a:lnTo>
                    <a:cubicBezTo>
                      <a:pt x="24042" y="11235"/>
                      <a:pt x="23571" y="11235"/>
                      <a:pt x="23099" y="11314"/>
                    </a:cubicBezTo>
                    <a:cubicBezTo>
                      <a:pt x="19642" y="11707"/>
                      <a:pt x="16185" y="12649"/>
                      <a:pt x="12885" y="14142"/>
                    </a:cubicBezTo>
                    <a:cubicBezTo>
                      <a:pt x="10136" y="15242"/>
                      <a:pt x="7464" y="16735"/>
                      <a:pt x="5029" y="18542"/>
                    </a:cubicBezTo>
                    <a:cubicBezTo>
                      <a:pt x="3222" y="18542"/>
                      <a:pt x="1965" y="18071"/>
                      <a:pt x="1572" y="17206"/>
                    </a:cubicBezTo>
                    <a:cubicBezTo>
                      <a:pt x="550" y="14849"/>
                      <a:pt x="5814" y="10292"/>
                      <a:pt x="13043" y="7150"/>
                    </a:cubicBezTo>
                    <a:cubicBezTo>
                      <a:pt x="15085" y="6286"/>
                      <a:pt x="17128" y="5578"/>
                      <a:pt x="19249" y="5107"/>
                    </a:cubicBezTo>
                    <a:cubicBezTo>
                      <a:pt x="20170" y="5798"/>
                      <a:pt x="20716" y="6938"/>
                      <a:pt x="20668" y="8089"/>
                    </a:cubicBezTo>
                    <a:lnTo>
                      <a:pt x="20668" y="8089"/>
                    </a:lnTo>
                    <a:cubicBezTo>
                      <a:pt x="20775" y="6395"/>
                      <a:pt x="21790" y="4941"/>
                      <a:pt x="23413" y="4400"/>
                    </a:cubicBezTo>
                    <a:cubicBezTo>
                      <a:pt x="23827" y="4363"/>
                      <a:pt x="24218" y="4346"/>
                      <a:pt x="24585" y="4346"/>
                    </a:cubicBezTo>
                    <a:close/>
                    <a:moveTo>
                      <a:pt x="24121" y="11707"/>
                    </a:moveTo>
                    <a:cubicBezTo>
                      <a:pt x="21842" y="13278"/>
                      <a:pt x="19407" y="14692"/>
                      <a:pt x="16814" y="15792"/>
                    </a:cubicBezTo>
                    <a:cubicBezTo>
                      <a:pt x="13278" y="17364"/>
                      <a:pt x="9586" y="18306"/>
                      <a:pt x="5736" y="18542"/>
                    </a:cubicBezTo>
                    <a:cubicBezTo>
                      <a:pt x="8014" y="16971"/>
                      <a:pt x="10528" y="15556"/>
                      <a:pt x="13121" y="14457"/>
                    </a:cubicBezTo>
                    <a:cubicBezTo>
                      <a:pt x="16264" y="13042"/>
                      <a:pt x="19721" y="12100"/>
                      <a:pt x="23178" y="11707"/>
                    </a:cubicBezTo>
                    <a:close/>
                    <a:moveTo>
                      <a:pt x="24828" y="11707"/>
                    </a:moveTo>
                    <a:cubicBezTo>
                      <a:pt x="26713" y="11785"/>
                      <a:pt x="27970" y="12257"/>
                      <a:pt x="28285" y="13121"/>
                    </a:cubicBezTo>
                    <a:cubicBezTo>
                      <a:pt x="28835" y="14457"/>
                      <a:pt x="27420" y="16499"/>
                      <a:pt x="24671" y="18621"/>
                    </a:cubicBezTo>
                    <a:lnTo>
                      <a:pt x="24435" y="18621"/>
                    </a:lnTo>
                    <a:cubicBezTo>
                      <a:pt x="24042" y="18621"/>
                      <a:pt x="23571" y="18699"/>
                      <a:pt x="23099" y="18699"/>
                    </a:cubicBezTo>
                    <a:cubicBezTo>
                      <a:pt x="19564" y="19092"/>
                      <a:pt x="16185" y="20035"/>
                      <a:pt x="12885" y="21528"/>
                    </a:cubicBezTo>
                    <a:cubicBezTo>
                      <a:pt x="10136" y="22628"/>
                      <a:pt x="7464" y="24120"/>
                      <a:pt x="5029" y="25927"/>
                    </a:cubicBezTo>
                    <a:cubicBezTo>
                      <a:pt x="3222" y="25849"/>
                      <a:pt x="1965" y="25377"/>
                      <a:pt x="1572" y="24592"/>
                    </a:cubicBezTo>
                    <a:cubicBezTo>
                      <a:pt x="943" y="23256"/>
                      <a:pt x="2436" y="21135"/>
                      <a:pt x="5186" y="19092"/>
                    </a:cubicBezTo>
                    <a:cubicBezTo>
                      <a:pt x="8093" y="19092"/>
                      <a:pt x="12414" y="18149"/>
                      <a:pt x="16971" y="16185"/>
                    </a:cubicBezTo>
                    <a:cubicBezTo>
                      <a:pt x="19721" y="15007"/>
                      <a:pt x="22392" y="13514"/>
                      <a:pt x="24828" y="11707"/>
                    </a:cubicBezTo>
                    <a:close/>
                    <a:moveTo>
                      <a:pt x="24121" y="19092"/>
                    </a:moveTo>
                    <a:cubicBezTo>
                      <a:pt x="21842" y="20663"/>
                      <a:pt x="19407" y="22078"/>
                      <a:pt x="16814" y="23178"/>
                    </a:cubicBezTo>
                    <a:cubicBezTo>
                      <a:pt x="13278" y="24749"/>
                      <a:pt x="9586" y="25692"/>
                      <a:pt x="5736" y="25927"/>
                    </a:cubicBezTo>
                    <a:cubicBezTo>
                      <a:pt x="8014" y="24356"/>
                      <a:pt x="10528" y="22942"/>
                      <a:pt x="13121" y="21842"/>
                    </a:cubicBezTo>
                    <a:cubicBezTo>
                      <a:pt x="16264" y="20428"/>
                      <a:pt x="19721" y="19485"/>
                      <a:pt x="23178" y="19092"/>
                    </a:cubicBezTo>
                    <a:close/>
                    <a:moveTo>
                      <a:pt x="24042" y="26399"/>
                    </a:moveTo>
                    <a:lnTo>
                      <a:pt x="24042" y="26477"/>
                    </a:lnTo>
                    <a:cubicBezTo>
                      <a:pt x="21764" y="28049"/>
                      <a:pt x="19328" y="29384"/>
                      <a:pt x="16814" y="30484"/>
                    </a:cubicBezTo>
                    <a:cubicBezTo>
                      <a:pt x="13278" y="31977"/>
                      <a:pt x="9586" y="32998"/>
                      <a:pt x="5814" y="33234"/>
                    </a:cubicBezTo>
                    <a:cubicBezTo>
                      <a:pt x="8093" y="31663"/>
                      <a:pt x="10528" y="30249"/>
                      <a:pt x="13043" y="29227"/>
                    </a:cubicBezTo>
                    <a:cubicBezTo>
                      <a:pt x="16264" y="27734"/>
                      <a:pt x="19642" y="26870"/>
                      <a:pt x="23178" y="26477"/>
                    </a:cubicBezTo>
                    <a:cubicBezTo>
                      <a:pt x="23492" y="26399"/>
                      <a:pt x="23806" y="26399"/>
                      <a:pt x="24042" y="26399"/>
                    </a:cubicBezTo>
                    <a:close/>
                    <a:moveTo>
                      <a:pt x="24828" y="19092"/>
                    </a:moveTo>
                    <a:cubicBezTo>
                      <a:pt x="26713" y="19092"/>
                      <a:pt x="27970" y="19642"/>
                      <a:pt x="28285" y="20428"/>
                    </a:cubicBezTo>
                    <a:cubicBezTo>
                      <a:pt x="28835" y="21842"/>
                      <a:pt x="27420" y="23885"/>
                      <a:pt x="24592" y="26006"/>
                    </a:cubicBezTo>
                    <a:lnTo>
                      <a:pt x="24435" y="26006"/>
                    </a:lnTo>
                    <a:cubicBezTo>
                      <a:pt x="24042" y="26006"/>
                      <a:pt x="23571" y="26006"/>
                      <a:pt x="23099" y="26085"/>
                    </a:cubicBezTo>
                    <a:cubicBezTo>
                      <a:pt x="19564" y="26477"/>
                      <a:pt x="16185" y="27420"/>
                      <a:pt x="12885" y="28913"/>
                    </a:cubicBezTo>
                    <a:cubicBezTo>
                      <a:pt x="10136" y="30013"/>
                      <a:pt x="7464" y="31506"/>
                      <a:pt x="5029" y="33313"/>
                    </a:cubicBezTo>
                    <a:cubicBezTo>
                      <a:pt x="3222" y="33156"/>
                      <a:pt x="1965" y="32763"/>
                      <a:pt x="1572" y="31820"/>
                    </a:cubicBezTo>
                    <a:lnTo>
                      <a:pt x="1572" y="31899"/>
                    </a:lnTo>
                    <a:cubicBezTo>
                      <a:pt x="943" y="30563"/>
                      <a:pt x="2436" y="28520"/>
                      <a:pt x="5186" y="26399"/>
                    </a:cubicBezTo>
                    <a:cubicBezTo>
                      <a:pt x="5290" y="26402"/>
                      <a:pt x="5396" y="26403"/>
                      <a:pt x="5503" y="26403"/>
                    </a:cubicBezTo>
                    <a:cubicBezTo>
                      <a:pt x="8403" y="26403"/>
                      <a:pt x="12577" y="25386"/>
                      <a:pt x="16971" y="23492"/>
                    </a:cubicBezTo>
                    <a:cubicBezTo>
                      <a:pt x="19721" y="22392"/>
                      <a:pt x="22392" y="20899"/>
                      <a:pt x="24828" y="19092"/>
                    </a:cubicBezTo>
                    <a:close/>
                    <a:moveTo>
                      <a:pt x="24121" y="33784"/>
                    </a:moveTo>
                    <a:cubicBezTo>
                      <a:pt x="21842" y="35434"/>
                      <a:pt x="19328" y="36770"/>
                      <a:pt x="16735" y="37870"/>
                    </a:cubicBezTo>
                    <a:cubicBezTo>
                      <a:pt x="13314" y="39425"/>
                      <a:pt x="9662" y="40364"/>
                      <a:pt x="5855" y="40612"/>
                    </a:cubicBezTo>
                    <a:lnTo>
                      <a:pt x="5855" y="40612"/>
                    </a:lnTo>
                    <a:cubicBezTo>
                      <a:pt x="8099" y="38999"/>
                      <a:pt x="10495" y="37615"/>
                      <a:pt x="13043" y="36534"/>
                    </a:cubicBezTo>
                    <a:cubicBezTo>
                      <a:pt x="16264" y="35120"/>
                      <a:pt x="19642" y="34177"/>
                      <a:pt x="23099" y="33784"/>
                    </a:cubicBezTo>
                    <a:close/>
                    <a:moveTo>
                      <a:pt x="24828" y="26399"/>
                    </a:moveTo>
                    <a:cubicBezTo>
                      <a:pt x="26713" y="26399"/>
                      <a:pt x="27970" y="26949"/>
                      <a:pt x="28363" y="27813"/>
                    </a:cubicBezTo>
                    <a:cubicBezTo>
                      <a:pt x="28913" y="29149"/>
                      <a:pt x="27420" y="31191"/>
                      <a:pt x="24671" y="33313"/>
                    </a:cubicBezTo>
                    <a:lnTo>
                      <a:pt x="24671" y="33391"/>
                    </a:lnTo>
                    <a:lnTo>
                      <a:pt x="23099" y="33391"/>
                    </a:lnTo>
                    <a:cubicBezTo>
                      <a:pt x="19564" y="33784"/>
                      <a:pt x="16107" y="34727"/>
                      <a:pt x="12885" y="36141"/>
                    </a:cubicBezTo>
                    <a:cubicBezTo>
                      <a:pt x="10136" y="37320"/>
                      <a:pt x="7464" y="38812"/>
                      <a:pt x="5029" y="40620"/>
                    </a:cubicBezTo>
                    <a:cubicBezTo>
                      <a:pt x="3222" y="40541"/>
                      <a:pt x="1965" y="40148"/>
                      <a:pt x="1572" y="39205"/>
                    </a:cubicBezTo>
                    <a:cubicBezTo>
                      <a:pt x="1022" y="37870"/>
                      <a:pt x="2515" y="35748"/>
                      <a:pt x="5264" y="33706"/>
                    </a:cubicBezTo>
                    <a:cubicBezTo>
                      <a:pt x="8171" y="33706"/>
                      <a:pt x="12493" y="32763"/>
                      <a:pt x="16971" y="30799"/>
                    </a:cubicBezTo>
                    <a:cubicBezTo>
                      <a:pt x="19799" y="29699"/>
                      <a:pt x="22392" y="28206"/>
                      <a:pt x="24828" y="26399"/>
                    </a:cubicBezTo>
                    <a:close/>
                    <a:moveTo>
                      <a:pt x="24828" y="33784"/>
                    </a:moveTo>
                    <a:cubicBezTo>
                      <a:pt x="26792" y="33784"/>
                      <a:pt x="27970" y="34256"/>
                      <a:pt x="28285" y="35120"/>
                    </a:cubicBezTo>
                    <a:lnTo>
                      <a:pt x="28285" y="35198"/>
                    </a:lnTo>
                    <a:cubicBezTo>
                      <a:pt x="29306" y="37555"/>
                      <a:pt x="24042" y="42034"/>
                      <a:pt x="16814" y="45176"/>
                    </a:cubicBezTo>
                    <a:cubicBezTo>
                      <a:pt x="14457" y="46198"/>
                      <a:pt x="12021" y="46983"/>
                      <a:pt x="9507" y="47533"/>
                    </a:cubicBezTo>
                    <a:cubicBezTo>
                      <a:pt x="8407" y="46748"/>
                      <a:pt x="7700" y="45491"/>
                      <a:pt x="7700" y="44155"/>
                    </a:cubicBezTo>
                    <a:cubicBezTo>
                      <a:pt x="7700" y="45884"/>
                      <a:pt x="6600" y="47455"/>
                      <a:pt x="4950" y="48005"/>
                    </a:cubicBezTo>
                    <a:cubicBezTo>
                      <a:pt x="3222" y="47926"/>
                      <a:pt x="1965" y="47455"/>
                      <a:pt x="1572" y="46591"/>
                    </a:cubicBezTo>
                    <a:cubicBezTo>
                      <a:pt x="943" y="45255"/>
                      <a:pt x="2436" y="43212"/>
                      <a:pt x="5186" y="41091"/>
                    </a:cubicBezTo>
                    <a:cubicBezTo>
                      <a:pt x="5290" y="41094"/>
                      <a:pt x="5396" y="41095"/>
                      <a:pt x="5504" y="41095"/>
                    </a:cubicBezTo>
                    <a:cubicBezTo>
                      <a:pt x="8403" y="41095"/>
                      <a:pt x="12577" y="40081"/>
                      <a:pt x="16971" y="38262"/>
                    </a:cubicBezTo>
                    <a:cubicBezTo>
                      <a:pt x="19721" y="37084"/>
                      <a:pt x="22392" y="35591"/>
                      <a:pt x="24828" y="33784"/>
                    </a:cubicBezTo>
                    <a:close/>
                    <a:moveTo>
                      <a:pt x="20742" y="0"/>
                    </a:moveTo>
                    <a:cubicBezTo>
                      <a:pt x="20742" y="2279"/>
                      <a:pt x="18935" y="4086"/>
                      <a:pt x="16657" y="4086"/>
                    </a:cubicBezTo>
                    <a:cubicBezTo>
                      <a:pt x="17442" y="4086"/>
                      <a:pt x="18149" y="4243"/>
                      <a:pt x="18857" y="4714"/>
                    </a:cubicBezTo>
                    <a:cubicBezTo>
                      <a:pt x="16814" y="5186"/>
                      <a:pt x="14850" y="5893"/>
                      <a:pt x="12964" y="6678"/>
                    </a:cubicBezTo>
                    <a:cubicBezTo>
                      <a:pt x="5186" y="10057"/>
                      <a:pt x="0" y="14771"/>
                      <a:pt x="1257" y="17364"/>
                    </a:cubicBezTo>
                    <a:cubicBezTo>
                      <a:pt x="1650" y="18306"/>
                      <a:pt x="2829" y="18856"/>
                      <a:pt x="4557" y="19013"/>
                    </a:cubicBezTo>
                    <a:cubicBezTo>
                      <a:pt x="1886" y="21135"/>
                      <a:pt x="629" y="23178"/>
                      <a:pt x="1257" y="24670"/>
                    </a:cubicBezTo>
                    <a:cubicBezTo>
                      <a:pt x="1650" y="25613"/>
                      <a:pt x="2829" y="26163"/>
                      <a:pt x="4557" y="26320"/>
                    </a:cubicBezTo>
                    <a:cubicBezTo>
                      <a:pt x="1886" y="28442"/>
                      <a:pt x="629" y="30563"/>
                      <a:pt x="1257" y="31977"/>
                    </a:cubicBezTo>
                    <a:cubicBezTo>
                      <a:pt x="1650" y="32998"/>
                      <a:pt x="2829" y="33470"/>
                      <a:pt x="4557" y="33627"/>
                    </a:cubicBezTo>
                    <a:cubicBezTo>
                      <a:pt x="1965" y="35748"/>
                      <a:pt x="550" y="37870"/>
                      <a:pt x="1257" y="39362"/>
                    </a:cubicBezTo>
                    <a:cubicBezTo>
                      <a:pt x="1650" y="40384"/>
                      <a:pt x="2829" y="40855"/>
                      <a:pt x="4557" y="41012"/>
                    </a:cubicBezTo>
                    <a:cubicBezTo>
                      <a:pt x="1886" y="43134"/>
                      <a:pt x="629" y="45255"/>
                      <a:pt x="1257" y="46669"/>
                    </a:cubicBezTo>
                    <a:cubicBezTo>
                      <a:pt x="1650" y="47769"/>
                      <a:pt x="2986" y="48319"/>
                      <a:pt x="4950" y="48398"/>
                    </a:cubicBezTo>
                    <a:cubicBezTo>
                      <a:pt x="6600" y="48948"/>
                      <a:pt x="7779" y="50440"/>
                      <a:pt x="7779" y="52248"/>
                    </a:cubicBezTo>
                    <a:cubicBezTo>
                      <a:pt x="7779" y="49969"/>
                      <a:pt x="9586" y="48162"/>
                      <a:pt x="11864" y="48162"/>
                    </a:cubicBezTo>
                    <a:cubicBezTo>
                      <a:pt x="11236" y="48162"/>
                      <a:pt x="10686" y="48005"/>
                      <a:pt x="10136" y="47769"/>
                    </a:cubicBezTo>
                    <a:cubicBezTo>
                      <a:pt x="12493" y="47219"/>
                      <a:pt x="14771" y="46512"/>
                      <a:pt x="17050" y="45569"/>
                    </a:cubicBezTo>
                    <a:cubicBezTo>
                      <a:pt x="24671" y="42269"/>
                      <a:pt x="29856" y="37634"/>
                      <a:pt x="28756" y="34963"/>
                    </a:cubicBezTo>
                    <a:cubicBezTo>
                      <a:pt x="28285" y="34020"/>
                      <a:pt x="27185" y="33470"/>
                      <a:pt x="25378" y="33313"/>
                    </a:cubicBezTo>
                    <a:cubicBezTo>
                      <a:pt x="27970" y="31191"/>
                      <a:pt x="29306" y="29070"/>
                      <a:pt x="28756" y="27656"/>
                    </a:cubicBezTo>
                    <a:cubicBezTo>
                      <a:pt x="28285" y="26635"/>
                      <a:pt x="27106" y="26163"/>
                      <a:pt x="25378" y="26006"/>
                    </a:cubicBezTo>
                    <a:cubicBezTo>
                      <a:pt x="28049" y="23885"/>
                      <a:pt x="29385" y="21763"/>
                      <a:pt x="28756" y="20271"/>
                    </a:cubicBezTo>
                    <a:cubicBezTo>
                      <a:pt x="28285" y="19328"/>
                      <a:pt x="27185" y="18778"/>
                      <a:pt x="25378" y="18621"/>
                    </a:cubicBezTo>
                    <a:cubicBezTo>
                      <a:pt x="28049" y="16499"/>
                      <a:pt x="29306" y="14378"/>
                      <a:pt x="28756" y="12964"/>
                    </a:cubicBezTo>
                    <a:cubicBezTo>
                      <a:pt x="28285" y="11942"/>
                      <a:pt x="27185" y="11392"/>
                      <a:pt x="25378" y="11314"/>
                    </a:cubicBezTo>
                    <a:cubicBezTo>
                      <a:pt x="28049" y="9193"/>
                      <a:pt x="29306" y="7071"/>
                      <a:pt x="28756" y="5578"/>
                    </a:cubicBezTo>
                    <a:cubicBezTo>
                      <a:pt x="28285" y="4478"/>
                      <a:pt x="26792" y="3929"/>
                      <a:pt x="24513" y="3929"/>
                    </a:cubicBezTo>
                    <a:lnTo>
                      <a:pt x="23649" y="3929"/>
                    </a:lnTo>
                    <a:cubicBezTo>
                      <a:pt x="21921" y="3379"/>
                      <a:pt x="20742" y="1807"/>
                      <a:pt x="207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>
                <a:off x="437813" y="4321563"/>
                <a:ext cx="550834" cy="564881"/>
              </a:xfrm>
              <a:custGeom>
                <a:avLst/>
                <a:gdLst/>
                <a:ahLst/>
                <a:cxnLst/>
                <a:rect l="l" t="t" r="r" b="b"/>
                <a:pathLst>
                  <a:path w="43135" h="44235" extrusionOk="0">
                    <a:moveTo>
                      <a:pt x="21057" y="1"/>
                    </a:moveTo>
                    <a:lnTo>
                      <a:pt x="21057" y="394"/>
                    </a:lnTo>
                    <a:cubicBezTo>
                      <a:pt x="20979" y="12179"/>
                      <a:pt x="11786" y="21921"/>
                      <a:pt x="1" y="22471"/>
                    </a:cubicBezTo>
                    <a:cubicBezTo>
                      <a:pt x="11629" y="23021"/>
                      <a:pt x="20821" y="32606"/>
                      <a:pt x="21057" y="44234"/>
                    </a:cubicBezTo>
                    <a:lnTo>
                      <a:pt x="21057" y="43841"/>
                    </a:lnTo>
                    <a:cubicBezTo>
                      <a:pt x="20979" y="31663"/>
                      <a:pt x="30957" y="21764"/>
                      <a:pt x="43135" y="21764"/>
                    </a:cubicBezTo>
                    <a:cubicBezTo>
                      <a:pt x="31114" y="21685"/>
                      <a:pt x="21214" y="12022"/>
                      <a:pt x="2105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0" name="Google Shape;420;p31"/>
            <p:cNvSpPr/>
            <p:nvPr/>
          </p:nvSpPr>
          <p:spPr>
            <a:xfrm>
              <a:off x="-308375" y="3886925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31"/>
          <p:cNvGrpSpPr/>
          <p:nvPr/>
        </p:nvGrpSpPr>
        <p:grpSpPr>
          <a:xfrm rot="7200089">
            <a:off x="7619188" y="3767509"/>
            <a:ext cx="1257916" cy="1342596"/>
            <a:chOff x="-408900" y="504142"/>
            <a:chExt cx="1167600" cy="1246200"/>
          </a:xfrm>
        </p:grpSpPr>
        <p:cxnSp>
          <p:nvCxnSpPr>
            <p:cNvPr id="422" name="Google Shape;422;p3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3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3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0" y="0"/>
            <a:ext cx="9144000" cy="5183950"/>
            <a:chOff x="0" y="0"/>
            <a:chExt cx="9144000" cy="5183950"/>
          </a:xfrm>
        </p:grpSpPr>
        <p:grpSp>
          <p:nvGrpSpPr>
            <p:cNvPr id="22" name="Google Shape;22;p3"/>
            <p:cNvGrpSpPr/>
            <p:nvPr/>
          </p:nvGrpSpPr>
          <p:grpSpPr>
            <a:xfrm flipH="1">
              <a:off x="0" y="0"/>
              <a:ext cx="4986750" cy="3919025"/>
              <a:chOff x="4157250" y="0"/>
              <a:chExt cx="4986750" cy="3919025"/>
            </a:xfrm>
          </p:grpSpPr>
          <p:pic>
            <p:nvPicPr>
              <p:cNvPr id="23" name="Google Shape;23;p3"/>
              <p:cNvPicPr preferRelativeResize="0"/>
              <p:nvPr/>
            </p:nvPicPr>
            <p:blipFill rotWithShape="1">
              <a:blip r:embed="rId2">
                <a:alphaModFix/>
              </a:blip>
              <a:srcRect l="1389" t="26409" r="75094" b="13678"/>
              <a:stretch/>
            </p:blipFill>
            <p:spPr>
              <a:xfrm>
                <a:off x="6204675" y="0"/>
                <a:ext cx="2939325" cy="3919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3"/>
              <p:cNvPicPr preferRelativeResize="0"/>
              <p:nvPr/>
            </p:nvPicPr>
            <p:blipFill rotWithShape="1">
              <a:blip r:embed="rId3">
                <a:alphaModFix/>
              </a:blip>
              <a:srcRect l="21162" t="55240" r="32620" b="4308"/>
              <a:stretch/>
            </p:blipFill>
            <p:spPr>
              <a:xfrm>
                <a:off x="4157250" y="0"/>
                <a:ext cx="4986750" cy="2284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" name="Google Shape;25;p3"/>
            <p:cNvGrpSpPr/>
            <p:nvPr/>
          </p:nvGrpSpPr>
          <p:grpSpPr>
            <a:xfrm flipH="1">
              <a:off x="4705851" y="1017726"/>
              <a:ext cx="4438149" cy="4166224"/>
              <a:chOff x="0" y="1017726"/>
              <a:chExt cx="4438149" cy="4166224"/>
            </a:xfrm>
          </p:grpSpPr>
          <p:pic>
            <p:nvPicPr>
              <p:cNvPr id="26" name="Google Shape;26;p3"/>
              <p:cNvPicPr preferRelativeResize="0"/>
              <p:nvPr/>
            </p:nvPicPr>
            <p:blipFill rotWithShape="1">
              <a:blip r:embed="rId3">
                <a:alphaModFix/>
              </a:blip>
              <a:srcRect l="35374" t="5165" r="21354" b="51352"/>
              <a:stretch/>
            </p:blipFill>
            <p:spPr>
              <a:xfrm>
                <a:off x="0" y="2809500"/>
                <a:ext cx="4438149" cy="2334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Google Shape;27;p3"/>
              <p:cNvPicPr preferRelativeResize="0"/>
              <p:nvPr/>
            </p:nvPicPr>
            <p:blipFill rotWithShape="1">
              <a:blip r:embed="rId2">
                <a:alphaModFix/>
              </a:blip>
              <a:srcRect t="21590" r="76126" b="13747"/>
              <a:stretch/>
            </p:blipFill>
            <p:spPr>
              <a:xfrm rot="10800000">
                <a:off x="0" y="1017726"/>
                <a:ext cx="2939325" cy="41662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426950" y="2357700"/>
            <a:ext cx="6290100" cy="13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3734400" y="776150"/>
            <a:ext cx="1675200" cy="1382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2567250" y="3857300"/>
            <a:ext cx="4009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>
            <a:off x="961015" y="-478950"/>
            <a:ext cx="7745176" cy="5234706"/>
            <a:chOff x="961015" y="-478950"/>
            <a:chExt cx="7745176" cy="5234706"/>
          </a:xfrm>
        </p:grpSpPr>
        <p:sp>
          <p:nvSpPr>
            <p:cNvPr id="32" name="Google Shape;32;p3"/>
            <p:cNvSpPr/>
            <p:nvPr/>
          </p:nvSpPr>
          <p:spPr>
            <a:xfrm flipH="1">
              <a:off x="7906891" y="-320975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961015" y="-478950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8155357" y="4190875"/>
              <a:ext cx="550834" cy="564881"/>
            </a:xfrm>
            <a:custGeom>
              <a:avLst/>
              <a:gdLst/>
              <a:ahLst/>
              <a:cxnLst/>
              <a:rect l="l" t="t" r="r" b="b"/>
              <a:pathLst>
                <a:path w="43135" h="44235" extrusionOk="0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3"/>
          <p:cNvGrpSpPr/>
          <p:nvPr/>
        </p:nvGrpSpPr>
        <p:grpSpPr>
          <a:xfrm>
            <a:off x="2311325" y="2939300"/>
            <a:ext cx="6506251" cy="2204200"/>
            <a:chOff x="2311325" y="2939300"/>
            <a:chExt cx="6506251" cy="2204200"/>
          </a:xfrm>
        </p:grpSpPr>
        <p:pic>
          <p:nvPicPr>
            <p:cNvPr id="134" name="Google Shape;134;p13"/>
            <p:cNvPicPr preferRelativeResize="0"/>
            <p:nvPr/>
          </p:nvPicPr>
          <p:blipFill rotWithShape="1">
            <a:blip r:embed="rId2">
              <a:alphaModFix/>
            </a:blip>
            <a:srcRect l="11668" t="2625" r="57873" b="63676"/>
            <a:stretch/>
          </p:blipFill>
          <p:spPr>
            <a:xfrm>
              <a:off x="5010600" y="2939300"/>
              <a:ext cx="3806976" cy="220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3"/>
            <p:cNvPicPr preferRelativeResize="0"/>
            <p:nvPr/>
          </p:nvPicPr>
          <p:blipFill rotWithShape="1">
            <a:blip r:embed="rId3">
              <a:alphaModFix/>
            </a:blip>
            <a:srcRect l="26893" t="6006" r="26889" b="64358"/>
            <a:stretch/>
          </p:blipFill>
          <p:spPr>
            <a:xfrm>
              <a:off x="2311325" y="3470025"/>
              <a:ext cx="4986750" cy="16734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3"/>
          <p:cNvGrpSpPr/>
          <p:nvPr/>
        </p:nvGrpSpPr>
        <p:grpSpPr>
          <a:xfrm>
            <a:off x="0" y="-13449"/>
            <a:ext cx="4251175" cy="2400300"/>
            <a:chOff x="0" y="-13449"/>
            <a:chExt cx="4251175" cy="2400300"/>
          </a:xfrm>
        </p:grpSpPr>
        <p:pic>
          <p:nvPicPr>
            <p:cNvPr id="137" name="Google Shape;137;p13"/>
            <p:cNvPicPr preferRelativeResize="0"/>
            <p:nvPr/>
          </p:nvPicPr>
          <p:blipFill rotWithShape="1">
            <a:blip r:embed="rId3">
              <a:alphaModFix/>
            </a:blip>
            <a:srcRect l="48616" t="43141" r="25722" b="12392"/>
            <a:stretch/>
          </p:blipFill>
          <p:spPr>
            <a:xfrm>
              <a:off x="0" y="0"/>
              <a:ext cx="2631924" cy="2386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3"/>
            <p:cNvPicPr preferRelativeResize="0"/>
            <p:nvPr/>
          </p:nvPicPr>
          <p:blipFill rotWithShape="1">
            <a:blip r:embed="rId2">
              <a:alphaModFix/>
            </a:blip>
            <a:srcRect l="5590" t="19466" r="59880" b="55401"/>
            <a:stretch/>
          </p:blipFill>
          <p:spPr>
            <a:xfrm rot="10800000">
              <a:off x="1" y="-13449"/>
              <a:ext cx="4251174" cy="16192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"/>
          </p:nvPr>
        </p:nvSpPr>
        <p:spPr>
          <a:xfrm>
            <a:off x="719975" y="3440725"/>
            <a:ext cx="2305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2"/>
          </p:nvPr>
        </p:nvSpPr>
        <p:spPr>
          <a:xfrm>
            <a:off x="3419250" y="3440725"/>
            <a:ext cx="2305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3"/>
          </p:nvPr>
        </p:nvSpPr>
        <p:spPr>
          <a:xfrm>
            <a:off x="6118524" y="3440725"/>
            <a:ext cx="2305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4" hasCustomPrompt="1"/>
          </p:nvPr>
        </p:nvSpPr>
        <p:spPr>
          <a:xfrm>
            <a:off x="1434126" y="1702025"/>
            <a:ext cx="877200" cy="849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5" hasCustomPrompt="1"/>
          </p:nvPr>
        </p:nvSpPr>
        <p:spPr>
          <a:xfrm>
            <a:off x="4133400" y="1702025"/>
            <a:ext cx="877200" cy="849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6" hasCustomPrompt="1"/>
          </p:nvPr>
        </p:nvSpPr>
        <p:spPr>
          <a:xfrm>
            <a:off x="6832674" y="1702025"/>
            <a:ext cx="877200" cy="849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7"/>
          </p:nvPr>
        </p:nvSpPr>
        <p:spPr>
          <a:xfrm>
            <a:off x="719976" y="2715825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8"/>
          </p:nvPr>
        </p:nvSpPr>
        <p:spPr>
          <a:xfrm>
            <a:off x="3419250" y="2715825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9"/>
          </p:nvPr>
        </p:nvSpPr>
        <p:spPr>
          <a:xfrm>
            <a:off x="6118524" y="2715825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9" name="Google Shape;149;p13"/>
          <p:cNvGrpSpPr/>
          <p:nvPr/>
        </p:nvGrpSpPr>
        <p:grpSpPr>
          <a:xfrm>
            <a:off x="-518850" y="297625"/>
            <a:ext cx="9494975" cy="5458325"/>
            <a:chOff x="-518850" y="297625"/>
            <a:chExt cx="9494975" cy="5458325"/>
          </a:xfrm>
        </p:grpSpPr>
        <p:sp>
          <p:nvSpPr>
            <p:cNvPr id="150" name="Google Shape;150;p13"/>
            <p:cNvSpPr/>
            <p:nvPr/>
          </p:nvSpPr>
          <p:spPr>
            <a:xfrm>
              <a:off x="220275" y="4650550"/>
              <a:ext cx="1545300" cy="350650"/>
            </a:xfrm>
            <a:custGeom>
              <a:avLst/>
              <a:gdLst/>
              <a:ahLst/>
              <a:cxnLst/>
              <a:rect l="l" t="t" r="r" b="b"/>
              <a:pathLst>
                <a:path w="61812" h="14026" extrusionOk="0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229725" y="444975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-518850" y="297625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2567250" y="2357700"/>
            <a:ext cx="4009500" cy="13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title" idx="2" hasCustomPrompt="1"/>
          </p:nvPr>
        </p:nvSpPr>
        <p:spPr>
          <a:xfrm>
            <a:off x="3745800" y="776150"/>
            <a:ext cx="1652400" cy="1382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4"/>
          <p:cNvSpPr txBox="1">
            <a:spLocks noGrp="1"/>
          </p:cNvSpPr>
          <p:nvPr>
            <p:ph type="subTitle" idx="1"/>
          </p:nvPr>
        </p:nvSpPr>
        <p:spPr>
          <a:xfrm>
            <a:off x="2567250" y="3857300"/>
            <a:ext cx="4009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14"/>
          <p:cNvGrpSpPr/>
          <p:nvPr/>
        </p:nvGrpSpPr>
        <p:grpSpPr>
          <a:xfrm>
            <a:off x="5048725" y="0"/>
            <a:ext cx="4095351" cy="5143500"/>
            <a:chOff x="5048725" y="0"/>
            <a:chExt cx="4095351" cy="5143500"/>
          </a:xfrm>
        </p:grpSpPr>
        <p:pic>
          <p:nvPicPr>
            <p:cNvPr id="158" name="Google Shape;158;p14"/>
            <p:cNvPicPr preferRelativeResize="0"/>
            <p:nvPr/>
          </p:nvPicPr>
          <p:blipFill rotWithShape="1">
            <a:blip r:embed="rId2">
              <a:alphaModFix/>
            </a:blip>
            <a:srcRect l="5249" t="15711" r="79664" b="36605"/>
            <a:stretch/>
          </p:blipFill>
          <p:spPr>
            <a:xfrm>
              <a:off x="7258525" y="2024450"/>
              <a:ext cx="1885551" cy="311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4"/>
            <p:cNvPicPr preferRelativeResize="0"/>
            <p:nvPr/>
          </p:nvPicPr>
          <p:blipFill rotWithShape="1">
            <a:blip r:embed="rId3">
              <a:alphaModFix/>
            </a:blip>
            <a:srcRect l="27263" t="65601" r="34781" b="2259"/>
            <a:stretch/>
          </p:blipFill>
          <p:spPr>
            <a:xfrm>
              <a:off x="5048725" y="0"/>
              <a:ext cx="4095276" cy="1814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14"/>
          <p:cNvGrpSpPr/>
          <p:nvPr/>
        </p:nvGrpSpPr>
        <p:grpSpPr>
          <a:xfrm>
            <a:off x="0" y="767150"/>
            <a:ext cx="2939325" cy="4376350"/>
            <a:chOff x="0" y="767150"/>
            <a:chExt cx="2939325" cy="4376350"/>
          </a:xfrm>
        </p:grpSpPr>
        <p:pic>
          <p:nvPicPr>
            <p:cNvPr id="161" name="Google Shape;161;p14"/>
            <p:cNvPicPr preferRelativeResize="0"/>
            <p:nvPr/>
          </p:nvPicPr>
          <p:blipFill rotWithShape="1">
            <a:blip r:embed="rId3">
              <a:alphaModFix/>
            </a:blip>
            <a:srcRect l="54318" t="9229" r="30047" b="9237"/>
            <a:stretch/>
          </p:blipFill>
          <p:spPr>
            <a:xfrm>
              <a:off x="0" y="767150"/>
              <a:ext cx="1603524" cy="437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4"/>
            <p:cNvPicPr preferRelativeResize="0"/>
            <p:nvPr/>
          </p:nvPicPr>
          <p:blipFill rotWithShape="1">
            <a:blip r:embed="rId2">
              <a:alphaModFix/>
            </a:blip>
            <a:srcRect l="5068" t="54360" r="71057" b="-2804"/>
            <a:stretch/>
          </p:blipFill>
          <p:spPr>
            <a:xfrm rot="10800000">
              <a:off x="0" y="2022100"/>
              <a:ext cx="2939325" cy="3121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" name="Google Shape;163;p14"/>
          <p:cNvGrpSpPr/>
          <p:nvPr/>
        </p:nvGrpSpPr>
        <p:grpSpPr>
          <a:xfrm>
            <a:off x="500750" y="257063"/>
            <a:ext cx="8324859" cy="6776088"/>
            <a:chOff x="500750" y="257063"/>
            <a:chExt cx="8324859" cy="6776088"/>
          </a:xfrm>
        </p:grpSpPr>
        <p:sp>
          <p:nvSpPr>
            <p:cNvPr id="164" name="Google Shape;164;p14"/>
            <p:cNvSpPr/>
            <p:nvPr/>
          </p:nvSpPr>
          <p:spPr>
            <a:xfrm>
              <a:off x="500750" y="408305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274775" y="257063"/>
              <a:ext cx="550834" cy="564881"/>
            </a:xfrm>
            <a:custGeom>
              <a:avLst/>
              <a:gdLst/>
              <a:ahLst/>
              <a:cxnLst/>
              <a:rect l="l" t="t" r="r" b="b"/>
              <a:pathLst>
                <a:path w="43135" h="44235" extrusionOk="0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5133300" y="4604000"/>
              <a:ext cx="2429800" cy="2429150"/>
            </a:xfrm>
            <a:custGeom>
              <a:avLst/>
              <a:gdLst/>
              <a:ahLst/>
              <a:cxnLst/>
              <a:rect l="l" t="t" r="r" b="b"/>
              <a:pathLst>
                <a:path w="97192" h="97166" extrusionOk="0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6"/>
          <p:cNvGrpSpPr/>
          <p:nvPr/>
        </p:nvGrpSpPr>
        <p:grpSpPr>
          <a:xfrm>
            <a:off x="5399875" y="0"/>
            <a:ext cx="3744126" cy="5183950"/>
            <a:chOff x="5399875" y="0"/>
            <a:chExt cx="3744126" cy="5183950"/>
          </a:xfrm>
        </p:grpSpPr>
        <p:pic>
          <p:nvPicPr>
            <p:cNvPr id="182" name="Google Shape;182;p16"/>
            <p:cNvPicPr preferRelativeResize="0"/>
            <p:nvPr/>
          </p:nvPicPr>
          <p:blipFill rotWithShape="1">
            <a:blip r:embed="rId2">
              <a:alphaModFix/>
            </a:blip>
            <a:srcRect t="28158" r="83019" b="11928"/>
            <a:stretch/>
          </p:blipFill>
          <p:spPr>
            <a:xfrm>
              <a:off x="7021525" y="0"/>
              <a:ext cx="2122476" cy="391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6"/>
            <p:cNvPicPr preferRelativeResize="0"/>
            <p:nvPr/>
          </p:nvPicPr>
          <p:blipFill rotWithShape="1">
            <a:blip r:embed="rId3">
              <a:alphaModFix/>
            </a:blip>
            <a:srcRect l="13259" t="4639" r="52040" b="54908"/>
            <a:stretch/>
          </p:blipFill>
          <p:spPr>
            <a:xfrm>
              <a:off x="5399875" y="2899650"/>
              <a:ext cx="3744126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" name="Google Shape;184;p16"/>
          <p:cNvGrpSpPr/>
          <p:nvPr/>
        </p:nvGrpSpPr>
        <p:grpSpPr>
          <a:xfrm>
            <a:off x="0" y="-101799"/>
            <a:ext cx="4438149" cy="4762499"/>
            <a:chOff x="0" y="-101799"/>
            <a:chExt cx="4438149" cy="4762499"/>
          </a:xfrm>
        </p:grpSpPr>
        <p:pic>
          <p:nvPicPr>
            <p:cNvPr id="185" name="Google Shape;185;p16"/>
            <p:cNvPicPr preferRelativeResize="0"/>
            <p:nvPr/>
          </p:nvPicPr>
          <p:blipFill rotWithShape="1">
            <a:blip r:embed="rId3">
              <a:alphaModFix/>
            </a:blip>
            <a:srcRect l="31151" t="56453" r="25577" b="4985"/>
            <a:stretch/>
          </p:blipFill>
          <p:spPr>
            <a:xfrm>
              <a:off x="0" y="0"/>
              <a:ext cx="4438149" cy="2069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6"/>
            <p:cNvPicPr preferRelativeResize="0"/>
            <p:nvPr/>
          </p:nvPicPr>
          <p:blipFill rotWithShape="1">
            <a:blip r:embed="rId2">
              <a:alphaModFix/>
            </a:blip>
            <a:srcRect l="4616" t="2365" r="79221" b="23719"/>
            <a:stretch/>
          </p:blipFill>
          <p:spPr>
            <a:xfrm rot="10800000">
              <a:off x="1" y="-101799"/>
              <a:ext cx="1989924" cy="47624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8" name="Google Shape;188;p16"/>
          <p:cNvGrpSpPr/>
          <p:nvPr/>
        </p:nvGrpSpPr>
        <p:grpSpPr>
          <a:xfrm>
            <a:off x="-1946600" y="-570275"/>
            <a:ext cx="10978975" cy="5713775"/>
            <a:chOff x="-1946600" y="-570275"/>
            <a:chExt cx="10978975" cy="5713775"/>
          </a:xfrm>
        </p:grpSpPr>
        <p:grpSp>
          <p:nvGrpSpPr>
            <p:cNvPr id="189" name="Google Shape;189;p16"/>
            <p:cNvGrpSpPr/>
            <p:nvPr/>
          </p:nvGrpSpPr>
          <p:grpSpPr>
            <a:xfrm>
              <a:off x="-1946600" y="-570275"/>
              <a:ext cx="10978975" cy="5713775"/>
              <a:chOff x="-1946600" y="-570275"/>
              <a:chExt cx="10978975" cy="5713775"/>
            </a:xfrm>
          </p:grpSpPr>
          <p:sp>
            <p:nvSpPr>
              <p:cNvPr id="190" name="Google Shape;190;p16"/>
              <p:cNvSpPr/>
              <p:nvPr/>
            </p:nvSpPr>
            <p:spPr>
              <a:xfrm rot="5400000">
                <a:off x="-1946925" y="2714025"/>
                <a:ext cx="2429800" cy="2429150"/>
              </a:xfrm>
              <a:custGeom>
                <a:avLst/>
                <a:gdLst/>
                <a:ahLst/>
                <a:cxnLst/>
                <a:rect l="l" t="t" r="r" b="b"/>
                <a:pathLst>
                  <a:path w="97192" h="97166" extrusionOk="0">
                    <a:moveTo>
                      <a:pt x="47043" y="1"/>
                    </a:moveTo>
                    <a:lnTo>
                      <a:pt x="47282" y="7412"/>
                    </a:lnTo>
                    <a:lnTo>
                      <a:pt x="47839" y="7412"/>
                    </a:lnTo>
                    <a:lnTo>
                      <a:pt x="47707" y="1"/>
                    </a:lnTo>
                    <a:close/>
                    <a:moveTo>
                      <a:pt x="50389" y="27"/>
                    </a:moveTo>
                    <a:lnTo>
                      <a:pt x="50150" y="7438"/>
                    </a:lnTo>
                    <a:lnTo>
                      <a:pt x="50708" y="7465"/>
                    </a:lnTo>
                    <a:lnTo>
                      <a:pt x="51053" y="54"/>
                    </a:lnTo>
                    <a:cubicBezTo>
                      <a:pt x="50841" y="54"/>
                      <a:pt x="50628" y="27"/>
                      <a:pt x="50389" y="27"/>
                    </a:cubicBezTo>
                    <a:close/>
                    <a:moveTo>
                      <a:pt x="44386" y="160"/>
                    </a:moveTo>
                    <a:lnTo>
                      <a:pt x="43722" y="213"/>
                    </a:lnTo>
                    <a:lnTo>
                      <a:pt x="44466" y="7598"/>
                    </a:lnTo>
                    <a:lnTo>
                      <a:pt x="45024" y="7544"/>
                    </a:lnTo>
                    <a:lnTo>
                      <a:pt x="44386" y="160"/>
                    </a:lnTo>
                    <a:close/>
                    <a:moveTo>
                      <a:pt x="53710" y="266"/>
                    </a:moveTo>
                    <a:lnTo>
                      <a:pt x="52939" y="7624"/>
                    </a:lnTo>
                    <a:lnTo>
                      <a:pt x="53524" y="7704"/>
                    </a:lnTo>
                    <a:lnTo>
                      <a:pt x="54374" y="319"/>
                    </a:lnTo>
                    <a:lnTo>
                      <a:pt x="53710" y="266"/>
                    </a:lnTo>
                    <a:close/>
                    <a:moveTo>
                      <a:pt x="41066" y="585"/>
                    </a:moveTo>
                    <a:cubicBezTo>
                      <a:pt x="40854" y="612"/>
                      <a:pt x="40615" y="638"/>
                      <a:pt x="40402" y="691"/>
                    </a:cubicBezTo>
                    <a:lnTo>
                      <a:pt x="41650" y="7996"/>
                    </a:lnTo>
                    <a:lnTo>
                      <a:pt x="42208" y="7890"/>
                    </a:lnTo>
                    <a:lnTo>
                      <a:pt x="41066" y="585"/>
                    </a:lnTo>
                    <a:close/>
                    <a:moveTo>
                      <a:pt x="57030" y="718"/>
                    </a:moveTo>
                    <a:lnTo>
                      <a:pt x="55755" y="8023"/>
                    </a:lnTo>
                    <a:lnTo>
                      <a:pt x="56313" y="8129"/>
                    </a:lnTo>
                    <a:lnTo>
                      <a:pt x="57694" y="851"/>
                    </a:lnTo>
                    <a:lnTo>
                      <a:pt x="57030" y="718"/>
                    </a:lnTo>
                    <a:close/>
                    <a:moveTo>
                      <a:pt x="37772" y="1196"/>
                    </a:moveTo>
                    <a:lnTo>
                      <a:pt x="37135" y="1355"/>
                    </a:lnTo>
                    <a:lnTo>
                      <a:pt x="38861" y="8554"/>
                    </a:lnTo>
                    <a:lnTo>
                      <a:pt x="39446" y="8421"/>
                    </a:lnTo>
                    <a:lnTo>
                      <a:pt x="37772" y="1196"/>
                    </a:lnTo>
                    <a:close/>
                    <a:moveTo>
                      <a:pt x="60297" y="1408"/>
                    </a:moveTo>
                    <a:lnTo>
                      <a:pt x="58517" y="8607"/>
                    </a:lnTo>
                    <a:lnTo>
                      <a:pt x="59075" y="8740"/>
                    </a:lnTo>
                    <a:lnTo>
                      <a:pt x="60961" y="1568"/>
                    </a:lnTo>
                    <a:cubicBezTo>
                      <a:pt x="60749" y="1515"/>
                      <a:pt x="60536" y="1462"/>
                      <a:pt x="60297" y="1408"/>
                    </a:cubicBezTo>
                    <a:close/>
                    <a:moveTo>
                      <a:pt x="34532" y="2046"/>
                    </a:moveTo>
                    <a:lnTo>
                      <a:pt x="33894" y="2232"/>
                    </a:lnTo>
                    <a:lnTo>
                      <a:pt x="36126" y="9324"/>
                    </a:lnTo>
                    <a:lnTo>
                      <a:pt x="36683" y="9138"/>
                    </a:lnTo>
                    <a:lnTo>
                      <a:pt x="34532" y="2046"/>
                    </a:lnTo>
                    <a:close/>
                    <a:moveTo>
                      <a:pt x="63538" y="2338"/>
                    </a:moveTo>
                    <a:lnTo>
                      <a:pt x="61253" y="9377"/>
                    </a:lnTo>
                    <a:lnTo>
                      <a:pt x="61811" y="9563"/>
                    </a:lnTo>
                    <a:lnTo>
                      <a:pt x="64175" y="2524"/>
                    </a:lnTo>
                    <a:lnTo>
                      <a:pt x="63538" y="2338"/>
                    </a:lnTo>
                    <a:close/>
                    <a:moveTo>
                      <a:pt x="31371" y="3135"/>
                    </a:moveTo>
                    <a:lnTo>
                      <a:pt x="30760" y="3374"/>
                    </a:lnTo>
                    <a:lnTo>
                      <a:pt x="33469" y="10254"/>
                    </a:lnTo>
                    <a:lnTo>
                      <a:pt x="34001" y="10068"/>
                    </a:lnTo>
                    <a:lnTo>
                      <a:pt x="31371" y="3135"/>
                    </a:lnTo>
                    <a:close/>
                    <a:moveTo>
                      <a:pt x="66699" y="3480"/>
                    </a:moveTo>
                    <a:lnTo>
                      <a:pt x="63910" y="10360"/>
                    </a:lnTo>
                    <a:lnTo>
                      <a:pt x="64467" y="10572"/>
                    </a:lnTo>
                    <a:lnTo>
                      <a:pt x="67310" y="3719"/>
                    </a:lnTo>
                    <a:lnTo>
                      <a:pt x="66699" y="3480"/>
                    </a:lnTo>
                    <a:close/>
                    <a:moveTo>
                      <a:pt x="28290" y="4410"/>
                    </a:moveTo>
                    <a:lnTo>
                      <a:pt x="27679" y="4702"/>
                    </a:lnTo>
                    <a:lnTo>
                      <a:pt x="30866" y="11396"/>
                    </a:lnTo>
                    <a:lnTo>
                      <a:pt x="31397" y="11157"/>
                    </a:lnTo>
                    <a:lnTo>
                      <a:pt x="28290" y="4410"/>
                    </a:lnTo>
                    <a:close/>
                    <a:moveTo>
                      <a:pt x="69753" y="4835"/>
                    </a:moveTo>
                    <a:lnTo>
                      <a:pt x="66513" y="11502"/>
                    </a:lnTo>
                    <a:lnTo>
                      <a:pt x="67044" y="11768"/>
                    </a:lnTo>
                    <a:lnTo>
                      <a:pt x="70364" y="5127"/>
                    </a:lnTo>
                    <a:lnTo>
                      <a:pt x="69753" y="4835"/>
                    </a:lnTo>
                    <a:close/>
                    <a:moveTo>
                      <a:pt x="25315" y="5898"/>
                    </a:moveTo>
                    <a:lnTo>
                      <a:pt x="24730" y="6243"/>
                    </a:lnTo>
                    <a:lnTo>
                      <a:pt x="28369" y="12697"/>
                    </a:lnTo>
                    <a:lnTo>
                      <a:pt x="28847" y="12432"/>
                    </a:lnTo>
                    <a:lnTo>
                      <a:pt x="25315" y="5898"/>
                    </a:lnTo>
                    <a:close/>
                    <a:moveTo>
                      <a:pt x="72728" y="6402"/>
                    </a:moveTo>
                    <a:lnTo>
                      <a:pt x="69036" y="12830"/>
                    </a:lnTo>
                    <a:lnTo>
                      <a:pt x="69514" y="13122"/>
                    </a:lnTo>
                    <a:lnTo>
                      <a:pt x="73286" y="6721"/>
                    </a:lnTo>
                    <a:lnTo>
                      <a:pt x="72728" y="6402"/>
                    </a:lnTo>
                    <a:close/>
                    <a:moveTo>
                      <a:pt x="22446" y="7598"/>
                    </a:moveTo>
                    <a:lnTo>
                      <a:pt x="21888" y="7969"/>
                    </a:lnTo>
                    <a:lnTo>
                      <a:pt x="25952" y="14185"/>
                    </a:lnTo>
                    <a:lnTo>
                      <a:pt x="26430" y="13866"/>
                    </a:lnTo>
                    <a:lnTo>
                      <a:pt x="22446" y="7598"/>
                    </a:lnTo>
                    <a:close/>
                    <a:moveTo>
                      <a:pt x="75570" y="8155"/>
                    </a:moveTo>
                    <a:lnTo>
                      <a:pt x="71453" y="14344"/>
                    </a:lnTo>
                    <a:lnTo>
                      <a:pt x="71905" y="14637"/>
                    </a:lnTo>
                    <a:lnTo>
                      <a:pt x="76128" y="8554"/>
                    </a:lnTo>
                    <a:lnTo>
                      <a:pt x="75570" y="8155"/>
                    </a:lnTo>
                    <a:close/>
                    <a:moveTo>
                      <a:pt x="19684" y="9510"/>
                    </a:moveTo>
                    <a:lnTo>
                      <a:pt x="19152" y="9908"/>
                    </a:lnTo>
                    <a:lnTo>
                      <a:pt x="23641" y="15805"/>
                    </a:lnTo>
                    <a:lnTo>
                      <a:pt x="24093" y="15487"/>
                    </a:lnTo>
                    <a:lnTo>
                      <a:pt x="19684" y="9510"/>
                    </a:lnTo>
                    <a:close/>
                    <a:moveTo>
                      <a:pt x="78280" y="10121"/>
                    </a:moveTo>
                    <a:lnTo>
                      <a:pt x="73738" y="15991"/>
                    </a:lnTo>
                    <a:lnTo>
                      <a:pt x="74189" y="16337"/>
                    </a:lnTo>
                    <a:lnTo>
                      <a:pt x="78811" y="10546"/>
                    </a:lnTo>
                    <a:lnTo>
                      <a:pt x="78280" y="10121"/>
                    </a:lnTo>
                    <a:close/>
                    <a:moveTo>
                      <a:pt x="17054" y="11608"/>
                    </a:moveTo>
                    <a:lnTo>
                      <a:pt x="16549" y="12033"/>
                    </a:lnTo>
                    <a:lnTo>
                      <a:pt x="21437" y="17611"/>
                    </a:lnTo>
                    <a:lnTo>
                      <a:pt x="21888" y="17240"/>
                    </a:lnTo>
                    <a:lnTo>
                      <a:pt x="17054" y="11608"/>
                    </a:lnTo>
                    <a:close/>
                    <a:moveTo>
                      <a:pt x="80856" y="12246"/>
                    </a:moveTo>
                    <a:lnTo>
                      <a:pt x="75916" y="17797"/>
                    </a:lnTo>
                    <a:lnTo>
                      <a:pt x="76367" y="18169"/>
                    </a:lnTo>
                    <a:lnTo>
                      <a:pt x="81361" y="12697"/>
                    </a:lnTo>
                    <a:lnTo>
                      <a:pt x="80856" y="12246"/>
                    </a:lnTo>
                    <a:close/>
                    <a:moveTo>
                      <a:pt x="14610" y="13866"/>
                    </a:moveTo>
                    <a:cubicBezTo>
                      <a:pt x="14451" y="13999"/>
                      <a:pt x="14291" y="14158"/>
                      <a:pt x="14132" y="14318"/>
                    </a:cubicBezTo>
                    <a:lnTo>
                      <a:pt x="19391" y="19551"/>
                    </a:lnTo>
                    <a:lnTo>
                      <a:pt x="19790" y="19179"/>
                    </a:lnTo>
                    <a:lnTo>
                      <a:pt x="14610" y="13866"/>
                    </a:lnTo>
                    <a:close/>
                    <a:moveTo>
                      <a:pt x="83300" y="14557"/>
                    </a:moveTo>
                    <a:lnTo>
                      <a:pt x="77988" y="19763"/>
                    </a:lnTo>
                    <a:cubicBezTo>
                      <a:pt x="78120" y="19869"/>
                      <a:pt x="78253" y="20029"/>
                      <a:pt x="78386" y="20161"/>
                    </a:cubicBezTo>
                    <a:lnTo>
                      <a:pt x="83752" y="15035"/>
                    </a:lnTo>
                    <a:cubicBezTo>
                      <a:pt x="83592" y="14876"/>
                      <a:pt x="83459" y="14716"/>
                      <a:pt x="83300" y="14557"/>
                    </a:cubicBezTo>
                    <a:close/>
                    <a:moveTo>
                      <a:pt x="12299" y="16257"/>
                    </a:moveTo>
                    <a:lnTo>
                      <a:pt x="11848" y="16762"/>
                    </a:lnTo>
                    <a:lnTo>
                      <a:pt x="17452" y="21622"/>
                    </a:lnTo>
                    <a:cubicBezTo>
                      <a:pt x="17585" y="21490"/>
                      <a:pt x="17691" y="21357"/>
                      <a:pt x="17824" y="21197"/>
                    </a:cubicBezTo>
                    <a:lnTo>
                      <a:pt x="12299" y="16257"/>
                    </a:lnTo>
                    <a:close/>
                    <a:moveTo>
                      <a:pt x="85531" y="17027"/>
                    </a:moveTo>
                    <a:lnTo>
                      <a:pt x="79900" y="21835"/>
                    </a:lnTo>
                    <a:cubicBezTo>
                      <a:pt x="80033" y="21968"/>
                      <a:pt x="80139" y="22127"/>
                      <a:pt x="80272" y="22260"/>
                    </a:cubicBezTo>
                    <a:lnTo>
                      <a:pt x="85983" y="17532"/>
                    </a:lnTo>
                    <a:lnTo>
                      <a:pt x="85531" y="17027"/>
                    </a:lnTo>
                    <a:close/>
                    <a:moveTo>
                      <a:pt x="10148" y="18833"/>
                    </a:moveTo>
                    <a:lnTo>
                      <a:pt x="9749" y="19365"/>
                    </a:lnTo>
                    <a:lnTo>
                      <a:pt x="15673" y="23827"/>
                    </a:lnTo>
                    <a:lnTo>
                      <a:pt x="16018" y="23402"/>
                    </a:lnTo>
                    <a:lnTo>
                      <a:pt x="10148" y="18833"/>
                    </a:lnTo>
                    <a:close/>
                    <a:moveTo>
                      <a:pt x="87630" y="19630"/>
                    </a:moveTo>
                    <a:lnTo>
                      <a:pt x="81680" y="24040"/>
                    </a:lnTo>
                    <a:lnTo>
                      <a:pt x="82025" y="24518"/>
                    </a:lnTo>
                    <a:lnTo>
                      <a:pt x="88028" y="20161"/>
                    </a:lnTo>
                    <a:lnTo>
                      <a:pt x="87630" y="19630"/>
                    </a:lnTo>
                    <a:close/>
                    <a:moveTo>
                      <a:pt x="8182" y="21543"/>
                    </a:moveTo>
                    <a:cubicBezTo>
                      <a:pt x="8076" y="21729"/>
                      <a:pt x="7943" y="21915"/>
                      <a:pt x="7810" y="22101"/>
                    </a:cubicBezTo>
                    <a:lnTo>
                      <a:pt x="14052" y="26165"/>
                    </a:lnTo>
                    <a:lnTo>
                      <a:pt x="14345" y="25686"/>
                    </a:lnTo>
                    <a:lnTo>
                      <a:pt x="8182" y="21543"/>
                    </a:lnTo>
                    <a:close/>
                    <a:moveTo>
                      <a:pt x="89542" y="22366"/>
                    </a:moveTo>
                    <a:lnTo>
                      <a:pt x="83273" y="26377"/>
                    </a:lnTo>
                    <a:cubicBezTo>
                      <a:pt x="83380" y="26536"/>
                      <a:pt x="83486" y="26696"/>
                      <a:pt x="83566" y="26855"/>
                    </a:cubicBezTo>
                    <a:lnTo>
                      <a:pt x="83592" y="26855"/>
                    </a:lnTo>
                    <a:lnTo>
                      <a:pt x="89887" y="22924"/>
                    </a:lnTo>
                    <a:cubicBezTo>
                      <a:pt x="89781" y="22738"/>
                      <a:pt x="89648" y="22552"/>
                      <a:pt x="89542" y="22366"/>
                    </a:cubicBezTo>
                    <a:close/>
                    <a:moveTo>
                      <a:pt x="6429" y="24411"/>
                    </a:moveTo>
                    <a:cubicBezTo>
                      <a:pt x="6296" y="24597"/>
                      <a:pt x="6190" y="24783"/>
                      <a:pt x="6084" y="24969"/>
                    </a:cubicBezTo>
                    <a:lnTo>
                      <a:pt x="12565" y="28582"/>
                    </a:lnTo>
                    <a:cubicBezTo>
                      <a:pt x="12671" y="28422"/>
                      <a:pt x="12751" y="28263"/>
                      <a:pt x="12857" y="28104"/>
                    </a:cubicBezTo>
                    <a:lnTo>
                      <a:pt x="6429" y="24411"/>
                    </a:lnTo>
                    <a:close/>
                    <a:moveTo>
                      <a:pt x="91242" y="25261"/>
                    </a:moveTo>
                    <a:lnTo>
                      <a:pt x="84734" y="28821"/>
                    </a:lnTo>
                    <a:cubicBezTo>
                      <a:pt x="84814" y="28980"/>
                      <a:pt x="84894" y="29140"/>
                      <a:pt x="85000" y="29325"/>
                    </a:cubicBezTo>
                    <a:lnTo>
                      <a:pt x="91561" y="25819"/>
                    </a:lnTo>
                    <a:lnTo>
                      <a:pt x="91242" y="25261"/>
                    </a:lnTo>
                    <a:close/>
                    <a:moveTo>
                      <a:pt x="4862" y="27360"/>
                    </a:moveTo>
                    <a:cubicBezTo>
                      <a:pt x="4756" y="27546"/>
                      <a:pt x="4649" y="27758"/>
                      <a:pt x="4570" y="27971"/>
                    </a:cubicBezTo>
                    <a:lnTo>
                      <a:pt x="11290" y="31132"/>
                    </a:lnTo>
                    <a:cubicBezTo>
                      <a:pt x="11370" y="30946"/>
                      <a:pt x="11449" y="30786"/>
                      <a:pt x="11529" y="30600"/>
                    </a:cubicBezTo>
                    <a:lnTo>
                      <a:pt x="4862" y="27360"/>
                    </a:lnTo>
                    <a:close/>
                    <a:moveTo>
                      <a:pt x="92730" y="28236"/>
                    </a:moveTo>
                    <a:lnTo>
                      <a:pt x="86009" y="31344"/>
                    </a:lnTo>
                    <a:cubicBezTo>
                      <a:pt x="86089" y="31504"/>
                      <a:pt x="86142" y="31690"/>
                      <a:pt x="86222" y="31849"/>
                    </a:cubicBezTo>
                    <a:lnTo>
                      <a:pt x="86248" y="31849"/>
                    </a:lnTo>
                    <a:lnTo>
                      <a:pt x="93022" y="28847"/>
                    </a:lnTo>
                    <a:cubicBezTo>
                      <a:pt x="92942" y="28635"/>
                      <a:pt x="92836" y="28422"/>
                      <a:pt x="92730" y="28236"/>
                    </a:cubicBezTo>
                    <a:close/>
                    <a:moveTo>
                      <a:pt x="3481" y="30415"/>
                    </a:moveTo>
                    <a:lnTo>
                      <a:pt x="3242" y="31052"/>
                    </a:lnTo>
                    <a:lnTo>
                      <a:pt x="10174" y="33735"/>
                    </a:lnTo>
                    <a:cubicBezTo>
                      <a:pt x="10227" y="33549"/>
                      <a:pt x="10307" y="33363"/>
                      <a:pt x="10387" y="33204"/>
                    </a:cubicBezTo>
                    <a:lnTo>
                      <a:pt x="10360" y="33204"/>
                    </a:lnTo>
                    <a:lnTo>
                      <a:pt x="3481" y="30415"/>
                    </a:lnTo>
                    <a:close/>
                    <a:moveTo>
                      <a:pt x="94031" y="31318"/>
                    </a:moveTo>
                    <a:lnTo>
                      <a:pt x="87098" y="33947"/>
                    </a:lnTo>
                    <a:cubicBezTo>
                      <a:pt x="87151" y="34107"/>
                      <a:pt x="87231" y="34293"/>
                      <a:pt x="87284" y="34479"/>
                    </a:cubicBezTo>
                    <a:lnTo>
                      <a:pt x="94270" y="31929"/>
                    </a:lnTo>
                    <a:lnTo>
                      <a:pt x="94031" y="31318"/>
                    </a:lnTo>
                    <a:close/>
                    <a:moveTo>
                      <a:pt x="2338" y="33575"/>
                    </a:moveTo>
                    <a:cubicBezTo>
                      <a:pt x="2285" y="33788"/>
                      <a:pt x="2206" y="34000"/>
                      <a:pt x="2153" y="34213"/>
                    </a:cubicBezTo>
                    <a:lnTo>
                      <a:pt x="9218" y="36418"/>
                    </a:lnTo>
                    <a:cubicBezTo>
                      <a:pt x="9298" y="36232"/>
                      <a:pt x="9351" y="36046"/>
                      <a:pt x="9404" y="35860"/>
                    </a:cubicBezTo>
                    <a:lnTo>
                      <a:pt x="2338" y="33575"/>
                    </a:lnTo>
                    <a:close/>
                    <a:moveTo>
                      <a:pt x="95120" y="34479"/>
                    </a:moveTo>
                    <a:lnTo>
                      <a:pt x="88001" y="36630"/>
                    </a:lnTo>
                    <a:cubicBezTo>
                      <a:pt x="88055" y="36816"/>
                      <a:pt x="88108" y="37002"/>
                      <a:pt x="88161" y="37188"/>
                    </a:cubicBezTo>
                    <a:lnTo>
                      <a:pt x="95306" y="35116"/>
                    </a:lnTo>
                    <a:cubicBezTo>
                      <a:pt x="95226" y="34904"/>
                      <a:pt x="95173" y="34691"/>
                      <a:pt x="95120" y="34479"/>
                    </a:cubicBezTo>
                    <a:close/>
                    <a:moveTo>
                      <a:pt x="1435" y="36789"/>
                    </a:moveTo>
                    <a:lnTo>
                      <a:pt x="1276" y="37454"/>
                    </a:lnTo>
                    <a:lnTo>
                      <a:pt x="8501" y="39154"/>
                    </a:lnTo>
                    <a:cubicBezTo>
                      <a:pt x="8527" y="38968"/>
                      <a:pt x="8581" y="38755"/>
                      <a:pt x="8634" y="38596"/>
                    </a:cubicBezTo>
                    <a:lnTo>
                      <a:pt x="1435" y="36789"/>
                    </a:lnTo>
                    <a:close/>
                    <a:moveTo>
                      <a:pt x="95970" y="37693"/>
                    </a:moveTo>
                    <a:lnTo>
                      <a:pt x="88745" y="39366"/>
                    </a:lnTo>
                    <a:cubicBezTo>
                      <a:pt x="88772" y="39552"/>
                      <a:pt x="88825" y="39738"/>
                      <a:pt x="88851" y="39924"/>
                    </a:cubicBezTo>
                    <a:lnTo>
                      <a:pt x="96103" y="38357"/>
                    </a:lnTo>
                    <a:cubicBezTo>
                      <a:pt x="96076" y="38144"/>
                      <a:pt x="96023" y="37932"/>
                      <a:pt x="95970" y="37693"/>
                    </a:cubicBezTo>
                    <a:close/>
                    <a:moveTo>
                      <a:pt x="745" y="40057"/>
                    </a:moveTo>
                    <a:cubicBezTo>
                      <a:pt x="692" y="40296"/>
                      <a:pt x="665" y="40508"/>
                      <a:pt x="638" y="40721"/>
                    </a:cubicBezTo>
                    <a:lnTo>
                      <a:pt x="7943" y="41916"/>
                    </a:lnTo>
                    <a:cubicBezTo>
                      <a:pt x="7970" y="41757"/>
                      <a:pt x="7996" y="41544"/>
                      <a:pt x="8023" y="41358"/>
                    </a:cubicBezTo>
                    <a:lnTo>
                      <a:pt x="8049" y="41358"/>
                    </a:lnTo>
                    <a:lnTo>
                      <a:pt x="745" y="40057"/>
                    </a:lnTo>
                    <a:close/>
                    <a:moveTo>
                      <a:pt x="96608" y="40986"/>
                    </a:moveTo>
                    <a:lnTo>
                      <a:pt x="89276" y="42155"/>
                    </a:lnTo>
                    <a:cubicBezTo>
                      <a:pt x="89303" y="42341"/>
                      <a:pt x="89330" y="42527"/>
                      <a:pt x="89356" y="42713"/>
                    </a:cubicBezTo>
                    <a:lnTo>
                      <a:pt x="96687" y="41650"/>
                    </a:lnTo>
                    <a:lnTo>
                      <a:pt x="96608" y="40986"/>
                    </a:lnTo>
                    <a:close/>
                    <a:moveTo>
                      <a:pt x="267" y="43377"/>
                    </a:moveTo>
                    <a:cubicBezTo>
                      <a:pt x="240" y="43589"/>
                      <a:pt x="213" y="43828"/>
                      <a:pt x="187" y="44041"/>
                    </a:cubicBezTo>
                    <a:lnTo>
                      <a:pt x="7571" y="44732"/>
                    </a:lnTo>
                    <a:cubicBezTo>
                      <a:pt x="7598" y="44546"/>
                      <a:pt x="7624" y="44360"/>
                      <a:pt x="7651" y="44174"/>
                    </a:cubicBezTo>
                    <a:lnTo>
                      <a:pt x="7624" y="44174"/>
                    </a:lnTo>
                    <a:lnTo>
                      <a:pt x="267" y="43377"/>
                    </a:lnTo>
                    <a:close/>
                    <a:moveTo>
                      <a:pt x="97006" y="44307"/>
                    </a:moveTo>
                    <a:lnTo>
                      <a:pt x="89595" y="44971"/>
                    </a:lnTo>
                    <a:cubicBezTo>
                      <a:pt x="89622" y="45157"/>
                      <a:pt x="89648" y="45343"/>
                      <a:pt x="89648" y="45528"/>
                    </a:cubicBezTo>
                    <a:lnTo>
                      <a:pt x="97059" y="44971"/>
                    </a:lnTo>
                    <a:cubicBezTo>
                      <a:pt x="97059" y="44758"/>
                      <a:pt x="97006" y="44546"/>
                      <a:pt x="97006" y="44307"/>
                    </a:cubicBezTo>
                    <a:close/>
                    <a:moveTo>
                      <a:pt x="28" y="46724"/>
                    </a:moveTo>
                    <a:cubicBezTo>
                      <a:pt x="28" y="46936"/>
                      <a:pt x="1" y="47175"/>
                      <a:pt x="1" y="47388"/>
                    </a:cubicBezTo>
                    <a:lnTo>
                      <a:pt x="7412" y="47574"/>
                    </a:lnTo>
                    <a:cubicBezTo>
                      <a:pt x="7412" y="47388"/>
                      <a:pt x="7438" y="47175"/>
                      <a:pt x="7438" y="46989"/>
                    </a:cubicBezTo>
                    <a:lnTo>
                      <a:pt x="28" y="46724"/>
                    </a:lnTo>
                    <a:close/>
                    <a:moveTo>
                      <a:pt x="97192" y="47653"/>
                    </a:moveTo>
                    <a:lnTo>
                      <a:pt x="89781" y="47786"/>
                    </a:lnTo>
                    <a:cubicBezTo>
                      <a:pt x="89755" y="47972"/>
                      <a:pt x="89755" y="48185"/>
                      <a:pt x="89781" y="48371"/>
                    </a:cubicBezTo>
                    <a:lnTo>
                      <a:pt x="97192" y="48318"/>
                    </a:lnTo>
                    <a:lnTo>
                      <a:pt x="97192" y="47653"/>
                    </a:lnTo>
                    <a:close/>
                    <a:moveTo>
                      <a:pt x="89781" y="48583"/>
                    </a:moveTo>
                    <a:lnTo>
                      <a:pt x="89781" y="49141"/>
                    </a:lnTo>
                    <a:lnTo>
                      <a:pt x="97192" y="49247"/>
                    </a:lnTo>
                    <a:lnTo>
                      <a:pt x="97192" y="48583"/>
                    </a:lnTo>
                    <a:close/>
                    <a:moveTo>
                      <a:pt x="7412" y="49832"/>
                    </a:moveTo>
                    <a:lnTo>
                      <a:pt x="1" y="50044"/>
                    </a:lnTo>
                    <a:cubicBezTo>
                      <a:pt x="1" y="50257"/>
                      <a:pt x="1" y="50496"/>
                      <a:pt x="28" y="50708"/>
                    </a:cubicBezTo>
                    <a:lnTo>
                      <a:pt x="7438" y="50389"/>
                    </a:lnTo>
                    <a:lnTo>
                      <a:pt x="7412" y="49832"/>
                    </a:lnTo>
                    <a:close/>
                    <a:moveTo>
                      <a:pt x="89675" y="51425"/>
                    </a:moveTo>
                    <a:cubicBezTo>
                      <a:pt x="89648" y="51611"/>
                      <a:pt x="89648" y="51797"/>
                      <a:pt x="89622" y="51983"/>
                    </a:cubicBezTo>
                    <a:lnTo>
                      <a:pt x="97033" y="52594"/>
                    </a:lnTo>
                    <a:cubicBezTo>
                      <a:pt x="97033" y="52355"/>
                      <a:pt x="97059" y="52142"/>
                      <a:pt x="97086" y="51930"/>
                    </a:cubicBezTo>
                    <a:lnTo>
                      <a:pt x="89675" y="51425"/>
                    </a:lnTo>
                    <a:close/>
                    <a:moveTo>
                      <a:pt x="7598" y="52674"/>
                    </a:moveTo>
                    <a:lnTo>
                      <a:pt x="213" y="53391"/>
                    </a:lnTo>
                    <a:cubicBezTo>
                      <a:pt x="240" y="53603"/>
                      <a:pt x="267" y="53816"/>
                      <a:pt x="293" y="54055"/>
                    </a:cubicBezTo>
                    <a:lnTo>
                      <a:pt x="7651" y="53232"/>
                    </a:lnTo>
                    <a:lnTo>
                      <a:pt x="7598" y="52674"/>
                    </a:lnTo>
                    <a:close/>
                    <a:moveTo>
                      <a:pt x="89409" y="54241"/>
                    </a:moveTo>
                    <a:cubicBezTo>
                      <a:pt x="89356" y="54427"/>
                      <a:pt x="89330" y="54613"/>
                      <a:pt x="89330" y="54799"/>
                    </a:cubicBezTo>
                    <a:lnTo>
                      <a:pt x="96661" y="55914"/>
                    </a:lnTo>
                    <a:cubicBezTo>
                      <a:pt x="96687" y="55675"/>
                      <a:pt x="96714" y="55463"/>
                      <a:pt x="96740" y="55250"/>
                    </a:cubicBezTo>
                    <a:lnTo>
                      <a:pt x="89409" y="54241"/>
                    </a:lnTo>
                    <a:close/>
                    <a:moveTo>
                      <a:pt x="7970" y="55463"/>
                    </a:moveTo>
                    <a:lnTo>
                      <a:pt x="665" y="56711"/>
                    </a:lnTo>
                    <a:cubicBezTo>
                      <a:pt x="718" y="56924"/>
                      <a:pt x="745" y="57136"/>
                      <a:pt x="798" y="57375"/>
                    </a:cubicBezTo>
                    <a:lnTo>
                      <a:pt x="8102" y="56047"/>
                    </a:lnTo>
                    <a:cubicBezTo>
                      <a:pt x="8049" y="55835"/>
                      <a:pt x="7996" y="55649"/>
                      <a:pt x="7970" y="55463"/>
                    </a:cubicBezTo>
                    <a:close/>
                    <a:moveTo>
                      <a:pt x="88905" y="57030"/>
                    </a:moveTo>
                    <a:cubicBezTo>
                      <a:pt x="88854" y="57208"/>
                      <a:pt x="88827" y="57385"/>
                      <a:pt x="88779" y="57563"/>
                    </a:cubicBezTo>
                    <a:lnTo>
                      <a:pt x="88779" y="57563"/>
                    </a:lnTo>
                    <a:lnTo>
                      <a:pt x="88772" y="57561"/>
                    </a:lnTo>
                    <a:lnTo>
                      <a:pt x="88772" y="57588"/>
                    </a:lnTo>
                    <a:cubicBezTo>
                      <a:pt x="88774" y="57579"/>
                      <a:pt x="88776" y="57571"/>
                      <a:pt x="88779" y="57563"/>
                    </a:cubicBezTo>
                    <a:lnTo>
                      <a:pt x="88779" y="57563"/>
                    </a:lnTo>
                    <a:lnTo>
                      <a:pt x="96023" y="59208"/>
                    </a:lnTo>
                    <a:cubicBezTo>
                      <a:pt x="96076" y="58996"/>
                      <a:pt x="96130" y="58757"/>
                      <a:pt x="96156" y="58544"/>
                    </a:cubicBezTo>
                    <a:lnTo>
                      <a:pt x="88905" y="57030"/>
                    </a:lnTo>
                    <a:close/>
                    <a:moveTo>
                      <a:pt x="8554" y="58252"/>
                    </a:moveTo>
                    <a:lnTo>
                      <a:pt x="1329" y="59978"/>
                    </a:lnTo>
                    <a:lnTo>
                      <a:pt x="1488" y="60642"/>
                    </a:lnTo>
                    <a:lnTo>
                      <a:pt x="8687" y="58810"/>
                    </a:lnTo>
                    <a:cubicBezTo>
                      <a:pt x="8634" y="58624"/>
                      <a:pt x="8581" y="58438"/>
                      <a:pt x="8554" y="58252"/>
                    </a:cubicBezTo>
                    <a:close/>
                    <a:moveTo>
                      <a:pt x="88241" y="59766"/>
                    </a:moveTo>
                    <a:cubicBezTo>
                      <a:pt x="88161" y="59978"/>
                      <a:pt x="88134" y="60138"/>
                      <a:pt x="88081" y="60324"/>
                    </a:cubicBezTo>
                    <a:lnTo>
                      <a:pt x="95173" y="62449"/>
                    </a:lnTo>
                    <a:cubicBezTo>
                      <a:pt x="95253" y="62236"/>
                      <a:pt x="95306" y="62024"/>
                      <a:pt x="95359" y="61785"/>
                    </a:cubicBezTo>
                    <a:lnTo>
                      <a:pt x="88241" y="59766"/>
                    </a:lnTo>
                    <a:close/>
                    <a:moveTo>
                      <a:pt x="9298" y="60988"/>
                    </a:moveTo>
                    <a:lnTo>
                      <a:pt x="2232" y="63192"/>
                    </a:lnTo>
                    <a:cubicBezTo>
                      <a:pt x="2285" y="63405"/>
                      <a:pt x="2365" y="63644"/>
                      <a:pt x="2418" y="63856"/>
                    </a:cubicBezTo>
                    <a:lnTo>
                      <a:pt x="9484" y="61519"/>
                    </a:lnTo>
                    <a:cubicBezTo>
                      <a:pt x="9404" y="61333"/>
                      <a:pt x="9351" y="61147"/>
                      <a:pt x="9298" y="60988"/>
                    </a:cubicBezTo>
                    <a:close/>
                    <a:moveTo>
                      <a:pt x="87391" y="62475"/>
                    </a:moveTo>
                    <a:cubicBezTo>
                      <a:pt x="87311" y="62661"/>
                      <a:pt x="87231" y="62847"/>
                      <a:pt x="87178" y="63006"/>
                    </a:cubicBezTo>
                    <a:lnTo>
                      <a:pt x="94111" y="65610"/>
                    </a:lnTo>
                    <a:lnTo>
                      <a:pt x="94350" y="64972"/>
                    </a:lnTo>
                    <a:lnTo>
                      <a:pt x="87391" y="62475"/>
                    </a:lnTo>
                    <a:close/>
                    <a:moveTo>
                      <a:pt x="10254" y="63671"/>
                    </a:moveTo>
                    <a:lnTo>
                      <a:pt x="3348" y="66380"/>
                    </a:lnTo>
                    <a:cubicBezTo>
                      <a:pt x="3427" y="66592"/>
                      <a:pt x="3507" y="66778"/>
                      <a:pt x="3587" y="66991"/>
                    </a:cubicBezTo>
                    <a:lnTo>
                      <a:pt x="10466" y="64175"/>
                    </a:lnTo>
                    <a:lnTo>
                      <a:pt x="10254" y="63671"/>
                    </a:lnTo>
                    <a:close/>
                    <a:moveTo>
                      <a:pt x="86301" y="65105"/>
                    </a:moveTo>
                    <a:cubicBezTo>
                      <a:pt x="86250" y="65283"/>
                      <a:pt x="86175" y="65462"/>
                      <a:pt x="86099" y="65640"/>
                    </a:cubicBezTo>
                    <a:lnTo>
                      <a:pt x="86099" y="65640"/>
                    </a:lnTo>
                    <a:lnTo>
                      <a:pt x="86089" y="65636"/>
                    </a:lnTo>
                    <a:lnTo>
                      <a:pt x="86089" y="65663"/>
                    </a:lnTo>
                    <a:cubicBezTo>
                      <a:pt x="86092" y="65655"/>
                      <a:pt x="86095" y="65648"/>
                      <a:pt x="86099" y="65640"/>
                    </a:cubicBezTo>
                    <a:lnTo>
                      <a:pt x="86099" y="65640"/>
                    </a:lnTo>
                    <a:lnTo>
                      <a:pt x="92836" y="68717"/>
                    </a:lnTo>
                    <a:cubicBezTo>
                      <a:pt x="92915" y="68505"/>
                      <a:pt x="93022" y="68319"/>
                      <a:pt x="93101" y="68106"/>
                    </a:cubicBezTo>
                    <a:lnTo>
                      <a:pt x="86301" y="65105"/>
                    </a:lnTo>
                    <a:close/>
                    <a:moveTo>
                      <a:pt x="11370" y="66247"/>
                    </a:moveTo>
                    <a:lnTo>
                      <a:pt x="4676" y="69435"/>
                    </a:lnTo>
                    <a:lnTo>
                      <a:pt x="4968" y="70045"/>
                    </a:lnTo>
                    <a:lnTo>
                      <a:pt x="11635" y="66752"/>
                    </a:lnTo>
                    <a:cubicBezTo>
                      <a:pt x="11529" y="66592"/>
                      <a:pt x="11449" y="66406"/>
                      <a:pt x="11370" y="66247"/>
                    </a:cubicBezTo>
                    <a:close/>
                    <a:moveTo>
                      <a:pt x="85080" y="67681"/>
                    </a:moveTo>
                    <a:lnTo>
                      <a:pt x="84814" y="68186"/>
                    </a:lnTo>
                    <a:lnTo>
                      <a:pt x="91348" y="71719"/>
                    </a:lnTo>
                    <a:lnTo>
                      <a:pt x="91640" y="71135"/>
                    </a:lnTo>
                    <a:lnTo>
                      <a:pt x="85080" y="67681"/>
                    </a:lnTo>
                    <a:close/>
                    <a:moveTo>
                      <a:pt x="12671" y="68744"/>
                    </a:moveTo>
                    <a:lnTo>
                      <a:pt x="12671" y="68770"/>
                    </a:lnTo>
                    <a:lnTo>
                      <a:pt x="6217" y="72383"/>
                    </a:lnTo>
                    <a:cubicBezTo>
                      <a:pt x="6323" y="72595"/>
                      <a:pt x="6429" y="72781"/>
                      <a:pt x="6535" y="72967"/>
                    </a:cubicBezTo>
                    <a:lnTo>
                      <a:pt x="12963" y="69249"/>
                    </a:lnTo>
                    <a:cubicBezTo>
                      <a:pt x="12857" y="69089"/>
                      <a:pt x="12777" y="68930"/>
                      <a:pt x="12671" y="68744"/>
                    </a:cubicBezTo>
                    <a:close/>
                    <a:moveTo>
                      <a:pt x="83698" y="70152"/>
                    </a:moveTo>
                    <a:lnTo>
                      <a:pt x="83380" y="70630"/>
                    </a:lnTo>
                    <a:lnTo>
                      <a:pt x="89648" y="74614"/>
                    </a:lnTo>
                    <a:cubicBezTo>
                      <a:pt x="89781" y="74428"/>
                      <a:pt x="89887" y="74242"/>
                      <a:pt x="89994" y="74056"/>
                    </a:cubicBezTo>
                    <a:lnTo>
                      <a:pt x="83698" y="70152"/>
                    </a:lnTo>
                    <a:close/>
                    <a:moveTo>
                      <a:pt x="14132" y="71161"/>
                    </a:moveTo>
                    <a:lnTo>
                      <a:pt x="7943" y="75252"/>
                    </a:lnTo>
                    <a:cubicBezTo>
                      <a:pt x="8076" y="75438"/>
                      <a:pt x="8182" y="75624"/>
                      <a:pt x="8315" y="75810"/>
                    </a:cubicBezTo>
                    <a:lnTo>
                      <a:pt x="14451" y="71639"/>
                    </a:lnTo>
                    <a:cubicBezTo>
                      <a:pt x="14345" y="71480"/>
                      <a:pt x="14238" y="71320"/>
                      <a:pt x="14132" y="71161"/>
                    </a:cubicBezTo>
                    <a:close/>
                    <a:moveTo>
                      <a:pt x="82131" y="72489"/>
                    </a:moveTo>
                    <a:lnTo>
                      <a:pt x="81786" y="72967"/>
                    </a:lnTo>
                    <a:lnTo>
                      <a:pt x="87762" y="77350"/>
                    </a:lnTo>
                    <a:lnTo>
                      <a:pt x="88161" y="76819"/>
                    </a:lnTo>
                    <a:lnTo>
                      <a:pt x="82131" y="72489"/>
                    </a:lnTo>
                    <a:close/>
                    <a:moveTo>
                      <a:pt x="15779" y="73472"/>
                    </a:moveTo>
                    <a:lnTo>
                      <a:pt x="9882" y="77961"/>
                    </a:lnTo>
                    <a:cubicBezTo>
                      <a:pt x="10015" y="78147"/>
                      <a:pt x="10148" y="78333"/>
                      <a:pt x="10281" y="78492"/>
                    </a:cubicBezTo>
                    <a:lnTo>
                      <a:pt x="16124" y="73924"/>
                    </a:lnTo>
                    <a:lnTo>
                      <a:pt x="15779" y="73472"/>
                    </a:lnTo>
                    <a:close/>
                    <a:moveTo>
                      <a:pt x="80378" y="74747"/>
                    </a:moveTo>
                    <a:lnTo>
                      <a:pt x="80033" y="75199"/>
                    </a:lnTo>
                    <a:lnTo>
                      <a:pt x="85664" y="80006"/>
                    </a:lnTo>
                    <a:cubicBezTo>
                      <a:pt x="85823" y="79820"/>
                      <a:pt x="85956" y="79661"/>
                      <a:pt x="86089" y="79475"/>
                    </a:cubicBezTo>
                    <a:lnTo>
                      <a:pt x="80378" y="74747"/>
                    </a:lnTo>
                    <a:close/>
                    <a:moveTo>
                      <a:pt x="17585" y="75677"/>
                    </a:moveTo>
                    <a:lnTo>
                      <a:pt x="11981" y="80564"/>
                    </a:lnTo>
                    <a:lnTo>
                      <a:pt x="12432" y="81069"/>
                    </a:lnTo>
                    <a:lnTo>
                      <a:pt x="17957" y="76102"/>
                    </a:lnTo>
                    <a:cubicBezTo>
                      <a:pt x="17824" y="75969"/>
                      <a:pt x="17691" y="75810"/>
                      <a:pt x="17585" y="75677"/>
                    </a:cubicBezTo>
                    <a:close/>
                    <a:moveTo>
                      <a:pt x="78492" y="76872"/>
                    </a:moveTo>
                    <a:lnTo>
                      <a:pt x="78120" y="77297"/>
                    </a:lnTo>
                    <a:lnTo>
                      <a:pt x="83433" y="82450"/>
                    </a:lnTo>
                    <a:cubicBezTo>
                      <a:pt x="83566" y="82291"/>
                      <a:pt x="83725" y="82131"/>
                      <a:pt x="83884" y="81972"/>
                    </a:cubicBezTo>
                    <a:lnTo>
                      <a:pt x="78492" y="76872"/>
                    </a:lnTo>
                    <a:close/>
                    <a:moveTo>
                      <a:pt x="19524" y="77749"/>
                    </a:moveTo>
                    <a:lnTo>
                      <a:pt x="14291" y="83008"/>
                    </a:lnTo>
                    <a:lnTo>
                      <a:pt x="14743" y="83459"/>
                    </a:lnTo>
                    <a:lnTo>
                      <a:pt x="19923" y="78147"/>
                    </a:lnTo>
                    <a:lnTo>
                      <a:pt x="19524" y="77749"/>
                    </a:lnTo>
                    <a:close/>
                    <a:moveTo>
                      <a:pt x="76473" y="78864"/>
                    </a:moveTo>
                    <a:lnTo>
                      <a:pt x="76048" y="79263"/>
                    </a:lnTo>
                    <a:lnTo>
                      <a:pt x="81016" y="84788"/>
                    </a:lnTo>
                    <a:lnTo>
                      <a:pt x="81494" y="84336"/>
                    </a:lnTo>
                    <a:lnTo>
                      <a:pt x="76473" y="78864"/>
                    </a:lnTo>
                    <a:close/>
                    <a:moveTo>
                      <a:pt x="21596" y="79688"/>
                    </a:moveTo>
                    <a:lnTo>
                      <a:pt x="16735" y="85292"/>
                    </a:lnTo>
                    <a:lnTo>
                      <a:pt x="17240" y="85717"/>
                    </a:lnTo>
                    <a:lnTo>
                      <a:pt x="22021" y="80059"/>
                    </a:lnTo>
                    <a:lnTo>
                      <a:pt x="21596" y="79688"/>
                    </a:lnTo>
                    <a:close/>
                    <a:moveTo>
                      <a:pt x="74322" y="80724"/>
                    </a:moveTo>
                    <a:lnTo>
                      <a:pt x="73897" y="81069"/>
                    </a:lnTo>
                    <a:lnTo>
                      <a:pt x="78466" y="86913"/>
                    </a:lnTo>
                    <a:lnTo>
                      <a:pt x="78970" y="86514"/>
                    </a:lnTo>
                    <a:lnTo>
                      <a:pt x="74322" y="80724"/>
                    </a:lnTo>
                    <a:close/>
                    <a:moveTo>
                      <a:pt x="23801" y="81467"/>
                    </a:moveTo>
                    <a:lnTo>
                      <a:pt x="19312" y="87391"/>
                    </a:lnTo>
                    <a:lnTo>
                      <a:pt x="19843" y="87789"/>
                    </a:lnTo>
                    <a:lnTo>
                      <a:pt x="24252" y="81813"/>
                    </a:lnTo>
                    <a:lnTo>
                      <a:pt x="23801" y="81467"/>
                    </a:lnTo>
                    <a:close/>
                    <a:moveTo>
                      <a:pt x="72064" y="82424"/>
                    </a:moveTo>
                    <a:cubicBezTo>
                      <a:pt x="71905" y="82530"/>
                      <a:pt x="71772" y="82636"/>
                      <a:pt x="71613" y="82742"/>
                    </a:cubicBezTo>
                    <a:lnTo>
                      <a:pt x="75756" y="88905"/>
                    </a:lnTo>
                    <a:lnTo>
                      <a:pt x="76314" y="88506"/>
                    </a:lnTo>
                    <a:lnTo>
                      <a:pt x="72064" y="82424"/>
                    </a:lnTo>
                    <a:close/>
                    <a:moveTo>
                      <a:pt x="26112" y="83088"/>
                    </a:moveTo>
                    <a:lnTo>
                      <a:pt x="26112" y="83114"/>
                    </a:lnTo>
                    <a:lnTo>
                      <a:pt x="22074" y="89330"/>
                    </a:lnTo>
                    <a:cubicBezTo>
                      <a:pt x="22260" y="89436"/>
                      <a:pt x="22446" y="89569"/>
                      <a:pt x="22632" y="89675"/>
                    </a:cubicBezTo>
                    <a:lnTo>
                      <a:pt x="26590" y="83406"/>
                    </a:lnTo>
                    <a:cubicBezTo>
                      <a:pt x="26430" y="83300"/>
                      <a:pt x="26271" y="83194"/>
                      <a:pt x="26112" y="83088"/>
                    </a:cubicBezTo>
                    <a:close/>
                    <a:moveTo>
                      <a:pt x="69700" y="83964"/>
                    </a:moveTo>
                    <a:cubicBezTo>
                      <a:pt x="69514" y="84044"/>
                      <a:pt x="69355" y="84150"/>
                      <a:pt x="69195" y="84256"/>
                    </a:cubicBezTo>
                    <a:lnTo>
                      <a:pt x="72941" y="90658"/>
                    </a:lnTo>
                    <a:lnTo>
                      <a:pt x="73499" y="90313"/>
                    </a:lnTo>
                    <a:lnTo>
                      <a:pt x="69700" y="83964"/>
                    </a:lnTo>
                    <a:close/>
                    <a:moveTo>
                      <a:pt x="28555" y="84575"/>
                    </a:moveTo>
                    <a:lnTo>
                      <a:pt x="24943" y="91056"/>
                    </a:lnTo>
                    <a:lnTo>
                      <a:pt x="25527" y="91375"/>
                    </a:lnTo>
                    <a:lnTo>
                      <a:pt x="29060" y="84867"/>
                    </a:lnTo>
                    <a:lnTo>
                      <a:pt x="28555" y="84575"/>
                    </a:lnTo>
                    <a:close/>
                    <a:moveTo>
                      <a:pt x="67203" y="85319"/>
                    </a:moveTo>
                    <a:lnTo>
                      <a:pt x="66699" y="85584"/>
                    </a:lnTo>
                    <a:lnTo>
                      <a:pt x="69966" y="92225"/>
                    </a:lnTo>
                    <a:lnTo>
                      <a:pt x="70577" y="91933"/>
                    </a:lnTo>
                    <a:lnTo>
                      <a:pt x="67203" y="85319"/>
                    </a:lnTo>
                    <a:close/>
                    <a:moveTo>
                      <a:pt x="31079" y="85877"/>
                    </a:moveTo>
                    <a:lnTo>
                      <a:pt x="27918" y="92597"/>
                    </a:lnTo>
                    <a:lnTo>
                      <a:pt x="28529" y="92863"/>
                    </a:lnTo>
                    <a:lnTo>
                      <a:pt x="31610" y="86116"/>
                    </a:lnTo>
                    <a:lnTo>
                      <a:pt x="31079" y="85877"/>
                    </a:lnTo>
                    <a:close/>
                    <a:moveTo>
                      <a:pt x="64653" y="86514"/>
                    </a:moveTo>
                    <a:lnTo>
                      <a:pt x="64122" y="86727"/>
                    </a:lnTo>
                    <a:lnTo>
                      <a:pt x="66911" y="93606"/>
                    </a:lnTo>
                    <a:cubicBezTo>
                      <a:pt x="67124" y="93527"/>
                      <a:pt x="67336" y="93420"/>
                      <a:pt x="67549" y="93341"/>
                    </a:cubicBezTo>
                    <a:lnTo>
                      <a:pt x="64653" y="86514"/>
                    </a:lnTo>
                    <a:close/>
                    <a:moveTo>
                      <a:pt x="33682" y="86992"/>
                    </a:moveTo>
                    <a:lnTo>
                      <a:pt x="30999" y="93898"/>
                    </a:lnTo>
                    <a:lnTo>
                      <a:pt x="31610" y="94137"/>
                    </a:lnTo>
                    <a:lnTo>
                      <a:pt x="34213" y="87178"/>
                    </a:lnTo>
                    <a:lnTo>
                      <a:pt x="33682" y="86992"/>
                    </a:lnTo>
                    <a:close/>
                    <a:moveTo>
                      <a:pt x="61997" y="87523"/>
                    </a:moveTo>
                    <a:lnTo>
                      <a:pt x="61466" y="87709"/>
                    </a:lnTo>
                    <a:lnTo>
                      <a:pt x="63803" y="94748"/>
                    </a:lnTo>
                    <a:lnTo>
                      <a:pt x="64414" y="94536"/>
                    </a:lnTo>
                    <a:lnTo>
                      <a:pt x="61997" y="87523"/>
                    </a:lnTo>
                    <a:close/>
                    <a:moveTo>
                      <a:pt x="36365" y="87922"/>
                    </a:moveTo>
                    <a:lnTo>
                      <a:pt x="34160" y="95014"/>
                    </a:lnTo>
                    <a:cubicBezTo>
                      <a:pt x="34372" y="95094"/>
                      <a:pt x="34585" y="95147"/>
                      <a:pt x="34797" y="95200"/>
                    </a:cubicBezTo>
                    <a:lnTo>
                      <a:pt x="36922" y="88081"/>
                    </a:lnTo>
                    <a:lnTo>
                      <a:pt x="36365" y="87922"/>
                    </a:lnTo>
                    <a:close/>
                    <a:moveTo>
                      <a:pt x="59288" y="88347"/>
                    </a:moveTo>
                    <a:lnTo>
                      <a:pt x="58757" y="88506"/>
                    </a:lnTo>
                    <a:lnTo>
                      <a:pt x="60563" y="95678"/>
                    </a:lnTo>
                    <a:lnTo>
                      <a:pt x="61227" y="95519"/>
                    </a:lnTo>
                    <a:lnTo>
                      <a:pt x="59288" y="88347"/>
                    </a:lnTo>
                    <a:close/>
                    <a:moveTo>
                      <a:pt x="39100" y="88666"/>
                    </a:moveTo>
                    <a:lnTo>
                      <a:pt x="37374" y="95891"/>
                    </a:lnTo>
                    <a:lnTo>
                      <a:pt x="38038" y="96023"/>
                    </a:lnTo>
                    <a:lnTo>
                      <a:pt x="39632" y="88798"/>
                    </a:lnTo>
                    <a:lnTo>
                      <a:pt x="39100" y="88666"/>
                    </a:lnTo>
                    <a:close/>
                    <a:moveTo>
                      <a:pt x="56525" y="88984"/>
                    </a:moveTo>
                    <a:lnTo>
                      <a:pt x="55994" y="89091"/>
                    </a:lnTo>
                    <a:lnTo>
                      <a:pt x="57296" y="96395"/>
                    </a:lnTo>
                    <a:lnTo>
                      <a:pt x="57960" y="96262"/>
                    </a:lnTo>
                    <a:lnTo>
                      <a:pt x="56525" y="88984"/>
                    </a:lnTo>
                    <a:close/>
                    <a:moveTo>
                      <a:pt x="41863" y="89223"/>
                    </a:moveTo>
                    <a:lnTo>
                      <a:pt x="40668" y="96528"/>
                    </a:lnTo>
                    <a:lnTo>
                      <a:pt x="41332" y="96634"/>
                    </a:lnTo>
                    <a:lnTo>
                      <a:pt x="42421" y="89303"/>
                    </a:lnTo>
                    <a:lnTo>
                      <a:pt x="41863" y="89223"/>
                    </a:lnTo>
                    <a:close/>
                    <a:moveTo>
                      <a:pt x="53736" y="89436"/>
                    </a:moveTo>
                    <a:lnTo>
                      <a:pt x="53178" y="89516"/>
                    </a:lnTo>
                    <a:lnTo>
                      <a:pt x="53975" y="96900"/>
                    </a:lnTo>
                    <a:lnTo>
                      <a:pt x="54639" y="96820"/>
                    </a:lnTo>
                    <a:lnTo>
                      <a:pt x="53736" y="89436"/>
                    </a:lnTo>
                    <a:close/>
                    <a:moveTo>
                      <a:pt x="44679" y="89569"/>
                    </a:moveTo>
                    <a:lnTo>
                      <a:pt x="43988" y="96953"/>
                    </a:lnTo>
                    <a:lnTo>
                      <a:pt x="44652" y="97006"/>
                    </a:lnTo>
                    <a:lnTo>
                      <a:pt x="45236" y="89622"/>
                    </a:lnTo>
                    <a:lnTo>
                      <a:pt x="44679" y="89569"/>
                    </a:lnTo>
                    <a:close/>
                    <a:moveTo>
                      <a:pt x="50921" y="89702"/>
                    </a:moveTo>
                    <a:lnTo>
                      <a:pt x="50336" y="89728"/>
                    </a:lnTo>
                    <a:lnTo>
                      <a:pt x="50682" y="97139"/>
                    </a:lnTo>
                    <a:lnTo>
                      <a:pt x="51346" y="97112"/>
                    </a:lnTo>
                    <a:lnTo>
                      <a:pt x="50921" y="89702"/>
                    </a:lnTo>
                    <a:close/>
                    <a:moveTo>
                      <a:pt x="47494" y="89755"/>
                    </a:moveTo>
                    <a:lnTo>
                      <a:pt x="47308" y="97166"/>
                    </a:lnTo>
                    <a:lnTo>
                      <a:pt x="47972" y="97166"/>
                    </a:lnTo>
                    <a:lnTo>
                      <a:pt x="48079" y="897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8285975" y="-570275"/>
                <a:ext cx="746400" cy="1306200"/>
              </a:xfrm>
              <a:custGeom>
                <a:avLst/>
                <a:gdLst/>
                <a:ahLst/>
                <a:cxnLst/>
                <a:rect l="l" t="t" r="r" b="b"/>
                <a:pathLst>
                  <a:path w="29856" h="52248" extrusionOk="0">
                    <a:moveTo>
                      <a:pt x="20668" y="8089"/>
                    </a:moveTo>
                    <a:cubicBezTo>
                      <a:pt x="20666" y="8116"/>
                      <a:pt x="20665" y="8144"/>
                      <a:pt x="20664" y="8171"/>
                    </a:cubicBezTo>
                    <a:cubicBezTo>
                      <a:pt x="20665" y="8144"/>
                      <a:pt x="20667" y="8116"/>
                      <a:pt x="20668" y="8089"/>
                    </a:cubicBezTo>
                    <a:close/>
                    <a:moveTo>
                      <a:pt x="24585" y="4346"/>
                    </a:moveTo>
                    <a:cubicBezTo>
                      <a:pt x="26590" y="4346"/>
                      <a:pt x="27886" y="4872"/>
                      <a:pt x="28285" y="5736"/>
                    </a:cubicBezTo>
                    <a:cubicBezTo>
                      <a:pt x="28913" y="7071"/>
                      <a:pt x="27420" y="9193"/>
                      <a:pt x="24671" y="11235"/>
                    </a:cubicBezTo>
                    <a:lnTo>
                      <a:pt x="24435" y="11235"/>
                    </a:lnTo>
                    <a:cubicBezTo>
                      <a:pt x="24042" y="11235"/>
                      <a:pt x="23571" y="11235"/>
                      <a:pt x="23099" y="11314"/>
                    </a:cubicBezTo>
                    <a:cubicBezTo>
                      <a:pt x="19642" y="11707"/>
                      <a:pt x="16185" y="12649"/>
                      <a:pt x="12885" y="14142"/>
                    </a:cubicBezTo>
                    <a:cubicBezTo>
                      <a:pt x="10136" y="15242"/>
                      <a:pt x="7464" y="16735"/>
                      <a:pt x="5029" y="18542"/>
                    </a:cubicBezTo>
                    <a:cubicBezTo>
                      <a:pt x="3222" y="18542"/>
                      <a:pt x="1965" y="18071"/>
                      <a:pt x="1572" y="17206"/>
                    </a:cubicBezTo>
                    <a:cubicBezTo>
                      <a:pt x="550" y="14849"/>
                      <a:pt x="5814" y="10292"/>
                      <a:pt x="13043" y="7150"/>
                    </a:cubicBezTo>
                    <a:cubicBezTo>
                      <a:pt x="15085" y="6286"/>
                      <a:pt x="17128" y="5578"/>
                      <a:pt x="19249" y="5107"/>
                    </a:cubicBezTo>
                    <a:cubicBezTo>
                      <a:pt x="20170" y="5798"/>
                      <a:pt x="20716" y="6938"/>
                      <a:pt x="20668" y="8089"/>
                    </a:cubicBezTo>
                    <a:lnTo>
                      <a:pt x="20668" y="8089"/>
                    </a:lnTo>
                    <a:cubicBezTo>
                      <a:pt x="20775" y="6395"/>
                      <a:pt x="21790" y="4941"/>
                      <a:pt x="23413" y="4400"/>
                    </a:cubicBezTo>
                    <a:cubicBezTo>
                      <a:pt x="23827" y="4363"/>
                      <a:pt x="24218" y="4346"/>
                      <a:pt x="24585" y="4346"/>
                    </a:cubicBezTo>
                    <a:close/>
                    <a:moveTo>
                      <a:pt x="24121" y="11707"/>
                    </a:moveTo>
                    <a:cubicBezTo>
                      <a:pt x="21842" y="13278"/>
                      <a:pt x="19407" y="14692"/>
                      <a:pt x="16814" y="15792"/>
                    </a:cubicBezTo>
                    <a:cubicBezTo>
                      <a:pt x="13278" y="17364"/>
                      <a:pt x="9586" y="18306"/>
                      <a:pt x="5736" y="18542"/>
                    </a:cubicBezTo>
                    <a:cubicBezTo>
                      <a:pt x="8014" y="16971"/>
                      <a:pt x="10528" y="15556"/>
                      <a:pt x="13121" y="14457"/>
                    </a:cubicBezTo>
                    <a:cubicBezTo>
                      <a:pt x="16264" y="13042"/>
                      <a:pt x="19721" y="12100"/>
                      <a:pt x="23178" y="11707"/>
                    </a:cubicBezTo>
                    <a:close/>
                    <a:moveTo>
                      <a:pt x="24828" y="11707"/>
                    </a:moveTo>
                    <a:cubicBezTo>
                      <a:pt x="26713" y="11785"/>
                      <a:pt x="27970" y="12257"/>
                      <a:pt x="28285" y="13121"/>
                    </a:cubicBezTo>
                    <a:cubicBezTo>
                      <a:pt x="28835" y="14457"/>
                      <a:pt x="27420" y="16499"/>
                      <a:pt x="24671" y="18621"/>
                    </a:cubicBezTo>
                    <a:lnTo>
                      <a:pt x="24435" y="18621"/>
                    </a:lnTo>
                    <a:cubicBezTo>
                      <a:pt x="24042" y="18621"/>
                      <a:pt x="23571" y="18699"/>
                      <a:pt x="23099" y="18699"/>
                    </a:cubicBezTo>
                    <a:cubicBezTo>
                      <a:pt x="19564" y="19092"/>
                      <a:pt x="16185" y="20035"/>
                      <a:pt x="12885" y="21528"/>
                    </a:cubicBezTo>
                    <a:cubicBezTo>
                      <a:pt x="10136" y="22628"/>
                      <a:pt x="7464" y="24120"/>
                      <a:pt x="5029" y="25927"/>
                    </a:cubicBezTo>
                    <a:cubicBezTo>
                      <a:pt x="3222" y="25849"/>
                      <a:pt x="1965" y="25377"/>
                      <a:pt x="1572" y="24592"/>
                    </a:cubicBezTo>
                    <a:cubicBezTo>
                      <a:pt x="943" y="23256"/>
                      <a:pt x="2436" y="21135"/>
                      <a:pt x="5186" y="19092"/>
                    </a:cubicBezTo>
                    <a:cubicBezTo>
                      <a:pt x="8093" y="19092"/>
                      <a:pt x="12414" y="18149"/>
                      <a:pt x="16971" y="16185"/>
                    </a:cubicBezTo>
                    <a:cubicBezTo>
                      <a:pt x="19721" y="15007"/>
                      <a:pt x="22392" y="13514"/>
                      <a:pt x="24828" y="11707"/>
                    </a:cubicBezTo>
                    <a:close/>
                    <a:moveTo>
                      <a:pt x="24121" y="19092"/>
                    </a:moveTo>
                    <a:cubicBezTo>
                      <a:pt x="21842" y="20663"/>
                      <a:pt x="19407" y="22078"/>
                      <a:pt x="16814" y="23178"/>
                    </a:cubicBezTo>
                    <a:cubicBezTo>
                      <a:pt x="13278" y="24749"/>
                      <a:pt x="9586" y="25692"/>
                      <a:pt x="5736" y="25927"/>
                    </a:cubicBezTo>
                    <a:cubicBezTo>
                      <a:pt x="8014" y="24356"/>
                      <a:pt x="10528" y="22942"/>
                      <a:pt x="13121" y="21842"/>
                    </a:cubicBezTo>
                    <a:cubicBezTo>
                      <a:pt x="16264" y="20428"/>
                      <a:pt x="19721" y="19485"/>
                      <a:pt x="23178" y="19092"/>
                    </a:cubicBezTo>
                    <a:close/>
                    <a:moveTo>
                      <a:pt x="24042" y="26399"/>
                    </a:moveTo>
                    <a:lnTo>
                      <a:pt x="24042" y="26477"/>
                    </a:lnTo>
                    <a:cubicBezTo>
                      <a:pt x="21764" y="28049"/>
                      <a:pt x="19328" y="29384"/>
                      <a:pt x="16814" y="30484"/>
                    </a:cubicBezTo>
                    <a:cubicBezTo>
                      <a:pt x="13278" y="31977"/>
                      <a:pt x="9586" y="32998"/>
                      <a:pt x="5814" y="33234"/>
                    </a:cubicBezTo>
                    <a:cubicBezTo>
                      <a:pt x="8093" y="31663"/>
                      <a:pt x="10528" y="30249"/>
                      <a:pt x="13043" y="29227"/>
                    </a:cubicBezTo>
                    <a:cubicBezTo>
                      <a:pt x="16264" y="27734"/>
                      <a:pt x="19642" y="26870"/>
                      <a:pt x="23178" y="26477"/>
                    </a:cubicBezTo>
                    <a:cubicBezTo>
                      <a:pt x="23492" y="26399"/>
                      <a:pt x="23806" y="26399"/>
                      <a:pt x="24042" y="26399"/>
                    </a:cubicBezTo>
                    <a:close/>
                    <a:moveTo>
                      <a:pt x="24828" y="19092"/>
                    </a:moveTo>
                    <a:cubicBezTo>
                      <a:pt x="26713" y="19092"/>
                      <a:pt x="27970" y="19642"/>
                      <a:pt x="28285" y="20428"/>
                    </a:cubicBezTo>
                    <a:cubicBezTo>
                      <a:pt x="28835" y="21842"/>
                      <a:pt x="27420" y="23885"/>
                      <a:pt x="24592" y="26006"/>
                    </a:cubicBezTo>
                    <a:lnTo>
                      <a:pt x="24435" y="26006"/>
                    </a:lnTo>
                    <a:cubicBezTo>
                      <a:pt x="24042" y="26006"/>
                      <a:pt x="23571" y="26006"/>
                      <a:pt x="23099" y="26085"/>
                    </a:cubicBezTo>
                    <a:cubicBezTo>
                      <a:pt x="19564" y="26477"/>
                      <a:pt x="16185" y="27420"/>
                      <a:pt x="12885" y="28913"/>
                    </a:cubicBezTo>
                    <a:cubicBezTo>
                      <a:pt x="10136" y="30013"/>
                      <a:pt x="7464" y="31506"/>
                      <a:pt x="5029" y="33313"/>
                    </a:cubicBezTo>
                    <a:cubicBezTo>
                      <a:pt x="3222" y="33156"/>
                      <a:pt x="1965" y="32763"/>
                      <a:pt x="1572" y="31820"/>
                    </a:cubicBezTo>
                    <a:lnTo>
                      <a:pt x="1572" y="31899"/>
                    </a:lnTo>
                    <a:cubicBezTo>
                      <a:pt x="943" y="30563"/>
                      <a:pt x="2436" y="28520"/>
                      <a:pt x="5186" y="26399"/>
                    </a:cubicBezTo>
                    <a:cubicBezTo>
                      <a:pt x="5290" y="26402"/>
                      <a:pt x="5396" y="26403"/>
                      <a:pt x="5503" y="26403"/>
                    </a:cubicBezTo>
                    <a:cubicBezTo>
                      <a:pt x="8403" y="26403"/>
                      <a:pt x="12577" y="25386"/>
                      <a:pt x="16971" y="23492"/>
                    </a:cubicBezTo>
                    <a:cubicBezTo>
                      <a:pt x="19721" y="22392"/>
                      <a:pt x="22392" y="20899"/>
                      <a:pt x="24828" y="19092"/>
                    </a:cubicBezTo>
                    <a:close/>
                    <a:moveTo>
                      <a:pt x="24121" y="33784"/>
                    </a:moveTo>
                    <a:cubicBezTo>
                      <a:pt x="21842" y="35434"/>
                      <a:pt x="19328" y="36770"/>
                      <a:pt x="16735" y="37870"/>
                    </a:cubicBezTo>
                    <a:cubicBezTo>
                      <a:pt x="13314" y="39425"/>
                      <a:pt x="9662" y="40364"/>
                      <a:pt x="5855" y="40612"/>
                    </a:cubicBezTo>
                    <a:lnTo>
                      <a:pt x="5855" y="40612"/>
                    </a:lnTo>
                    <a:cubicBezTo>
                      <a:pt x="8099" y="38999"/>
                      <a:pt x="10495" y="37615"/>
                      <a:pt x="13043" y="36534"/>
                    </a:cubicBezTo>
                    <a:cubicBezTo>
                      <a:pt x="16264" y="35120"/>
                      <a:pt x="19642" y="34177"/>
                      <a:pt x="23099" y="33784"/>
                    </a:cubicBezTo>
                    <a:close/>
                    <a:moveTo>
                      <a:pt x="24828" y="26399"/>
                    </a:moveTo>
                    <a:cubicBezTo>
                      <a:pt x="26713" y="26399"/>
                      <a:pt x="27970" y="26949"/>
                      <a:pt x="28363" y="27813"/>
                    </a:cubicBezTo>
                    <a:cubicBezTo>
                      <a:pt x="28913" y="29149"/>
                      <a:pt x="27420" y="31191"/>
                      <a:pt x="24671" y="33313"/>
                    </a:cubicBezTo>
                    <a:lnTo>
                      <a:pt x="24671" y="33391"/>
                    </a:lnTo>
                    <a:lnTo>
                      <a:pt x="23099" y="33391"/>
                    </a:lnTo>
                    <a:cubicBezTo>
                      <a:pt x="19564" y="33784"/>
                      <a:pt x="16107" y="34727"/>
                      <a:pt x="12885" y="36141"/>
                    </a:cubicBezTo>
                    <a:cubicBezTo>
                      <a:pt x="10136" y="37320"/>
                      <a:pt x="7464" y="38812"/>
                      <a:pt x="5029" y="40620"/>
                    </a:cubicBezTo>
                    <a:cubicBezTo>
                      <a:pt x="3222" y="40541"/>
                      <a:pt x="1965" y="40148"/>
                      <a:pt x="1572" y="39205"/>
                    </a:cubicBezTo>
                    <a:cubicBezTo>
                      <a:pt x="1022" y="37870"/>
                      <a:pt x="2515" y="35748"/>
                      <a:pt x="5264" y="33706"/>
                    </a:cubicBezTo>
                    <a:cubicBezTo>
                      <a:pt x="8171" y="33706"/>
                      <a:pt x="12493" y="32763"/>
                      <a:pt x="16971" y="30799"/>
                    </a:cubicBezTo>
                    <a:cubicBezTo>
                      <a:pt x="19799" y="29699"/>
                      <a:pt x="22392" y="28206"/>
                      <a:pt x="24828" y="26399"/>
                    </a:cubicBezTo>
                    <a:close/>
                    <a:moveTo>
                      <a:pt x="24828" y="33784"/>
                    </a:moveTo>
                    <a:cubicBezTo>
                      <a:pt x="26792" y="33784"/>
                      <a:pt x="27970" y="34256"/>
                      <a:pt x="28285" y="35120"/>
                    </a:cubicBezTo>
                    <a:lnTo>
                      <a:pt x="28285" y="35198"/>
                    </a:lnTo>
                    <a:cubicBezTo>
                      <a:pt x="29306" y="37555"/>
                      <a:pt x="24042" y="42034"/>
                      <a:pt x="16814" y="45176"/>
                    </a:cubicBezTo>
                    <a:cubicBezTo>
                      <a:pt x="14457" y="46198"/>
                      <a:pt x="12021" y="46983"/>
                      <a:pt x="9507" y="47533"/>
                    </a:cubicBezTo>
                    <a:cubicBezTo>
                      <a:pt x="8407" y="46748"/>
                      <a:pt x="7700" y="45491"/>
                      <a:pt x="7700" y="44155"/>
                    </a:cubicBezTo>
                    <a:cubicBezTo>
                      <a:pt x="7700" y="45884"/>
                      <a:pt x="6600" y="47455"/>
                      <a:pt x="4950" y="48005"/>
                    </a:cubicBezTo>
                    <a:cubicBezTo>
                      <a:pt x="3222" y="47926"/>
                      <a:pt x="1965" y="47455"/>
                      <a:pt x="1572" y="46591"/>
                    </a:cubicBezTo>
                    <a:cubicBezTo>
                      <a:pt x="943" y="45255"/>
                      <a:pt x="2436" y="43212"/>
                      <a:pt x="5186" y="41091"/>
                    </a:cubicBezTo>
                    <a:cubicBezTo>
                      <a:pt x="5290" y="41094"/>
                      <a:pt x="5396" y="41095"/>
                      <a:pt x="5504" y="41095"/>
                    </a:cubicBezTo>
                    <a:cubicBezTo>
                      <a:pt x="8403" y="41095"/>
                      <a:pt x="12577" y="40081"/>
                      <a:pt x="16971" y="38262"/>
                    </a:cubicBezTo>
                    <a:cubicBezTo>
                      <a:pt x="19721" y="37084"/>
                      <a:pt x="22392" y="35591"/>
                      <a:pt x="24828" y="33784"/>
                    </a:cubicBezTo>
                    <a:close/>
                    <a:moveTo>
                      <a:pt x="20742" y="0"/>
                    </a:moveTo>
                    <a:cubicBezTo>
                      <a:pt x="20742" y="2279"/>
                      <a:pt x="18935" y="4086"/>
                      <a:pt x="16657" y="4086"/>
                    </a:cubicBezTo>
                    <a:cubicBezTo>
                      <a:pt x="17442" y="4086"/>
                      <a:pt x="18149" y="4243"/>
                      <a:pt x="18857" y="4714"/>
                    </a:cubicBezTo>
                    <a:cubicBezTo>
                      <a:pt x="16814" y="5186"/>
                      <a:pt x="14850" y="5893"/>
                      <a:pt x="12964" y="6678"/>
                    </a:cubicBezTo>
                    <a:cubicBezTo>
                      <a:pt x="5186" y="10057"/>
                      <a:pt x="0" y="14771"/>
                      <a:pt x="1257" y="17364"/>
                    </a:cubicBezTo>
                    <a:cubicBezTo>
                      <a:pt x="1650" y="18306"/>
                      <a:pt x="2829" y="18856"/>
                      <a:pt x="4557" y="19013"/>
                    </a:cubicBezTo>
                    <a:cubicBezTo>
                      <a:pt x="1886" y="21135"/>
                      <a:pt x="629" y="23178"/>
                      <a:pt x="1257" y="24670"/>
                    </a:cubicBezTo>
                    <a:cubicBezTo>
                      <a:pt x="1650" y="25613"/>
                      <a:pt x="2829" y="26163"/>
                      <a:pt x="4557" y="26320"/>
                    </a:cubicBezTo>
                    <a:cubicBezTo>
                      <a:pt x="1886" y="28442"/>
                      <a:pt x="629" y="30563"/>
                      <a:pt x="1257" y="31977"/>
                    </a:cubicBezTo>
                    <a:cubicBezTo>
                      <a:pt x="1650" y="32998"/>
                      <a:pt x="2829" y="33470"/>
                      <a:pt x="4557" y="33627"/>
                    </a:cubicBezTo>
                    <a:cubicBezTo>
                      <a:pt x="1965" y="35748"/>
                      <a:pt x="550" y="37870"/>
                      <a:pt x="1257" y="39362"/>
                    </a:cubicBezTo>
                    <a:cubicBezTo>
                      <a:pt x="1650" y="40384"/>
                      <a:pt x="2829" y="40855"/>
                      <a:pt x="4557" y="41012"/>
                    </a:cubicBezTo>
                    <a:cubicBezTo>
                      <a:pt x="1886" y="43134"/>
                      <a:pt x="629" y="45255"/>
                      <a:pt x="1257" y="46669"/>
                    </a:cubicBezTo>
                    <a:cubicBezTo>
                      <a:pt x="1650" y="47769"/>
                      <a:pt x="2986" y="48319"/>
                      <a:pt x="4950" y="48398"/>
                    </a:cubicBezTo>
                    <a:cubicBezTo>
                      <a:pt x="6600" y="48948"/>
                      <a:pt x="7779" y="50440"/>
                      <a:pt x="7779" y="52248"/>
                    </a:cubicBezTo>
                    <a:cubicBezTo>
                      <a:pt x="7779" y="49969"/>
                      <a:pt x="9586" y="48162"/>
                      <a:pt x="11864" y="48162"/>
                    </a:cubicBezTo>
                    <a:cubicBezTo>
                      <a:pt x="11236" y="48162"/>
                      <a:pt x="10686" y="48005"/>
                      <a:pt x="10136" y="47769"/>
                    </a:cubicBezTo>
                    <a:cubicBezTo>
                      <a:pt x="12493" y="47219"/>
                      <a:pt x="14771" y="46512"/>
                      <a:pt x="17050" y="45569"/>
                    </a:cubicBezTo>
                    <a:cubicBezTo>
                      <a:pt x="24671" y="42269"/>
                      <a:pt x="29856" y="37634"/>
                      <a:pt x="28756" y="34963"/>
                    </a:cubicBezTo>
                    <a:cubicBezTo>
                      <a:pt x="28285" y="34020"/>
                      <a:pt x="27185" y="33470"/>
                      <a:pt x="25378" y="33313"/>
                    </a:cubicBezTo>
                    <a:cubicBezTo>
                      <a:pt x="27970" y="31191"/>
                      <a:pt x="29306" y="29070"/>
                      <a:pt x="28756" y="27656"/>
                    </a:cubicBezTo>
                    <a:cubicBezTo>
                      <a:pt x="28285" y="26635"/>
                      <a:pt x="27106" y="26163"/>
                      <a:pt x="25378" y="26006"/>
                    </a:cubicBezTo>
                    <a:cubicBezTo>
                      <a:pt x="28049" y="23885"/>
                      <a:pt x="29385" y="21763"/>
                      <a:pt x="28756" y="20271"/>
                    </a:cubicBezTo>
                    <a:cubicBezTo>
                      <a:pt x="28285" y="19328"/>
                      <a:pt x="27185" y="18778"/>
                      <a:pt x="25378" y="18621"/>
                    </a:cubicBezTo>
                    <a:cubicBezTo>
                      <a:pt x="28049" y="16499"/>
                      <a:pt x="29306" y="14378"/>
                      <a:pt x="28756" y="12964"/>
                    </a:cubicBezTo>
                    <a:cubicBezTo>
                      <a:pt x="28285" y="11942"/>
                      <a:pt x="27185" y="11392"/>
                      <a:pt x="25378" y="11314"/>
                    </a:cubicBezTo>
                    <a:cubicBezTo>
                      <a:pt x="28049" y="9193"/>
                      <a:pt x="29306" y="7071"/>
                      <a:pt x="28756" y="5578"/>
                    </a:cubicBezTo>
                    <a:cubicBezTo>
                      <a:pt x="28285" y="4478"/>
                      <a:pt x="26792" y="3929"/>
                      <a:pt x="24513" y="3929"/>
                    </a:cubicBezTo>
                    <a:lnTo>
                      <a:pt x="23649" y="3929"/>
                    </a:lnTo>
                    <a:cubicBezTo>
                      <a:pt x="21921" y="3379"/>
                      <a:pt x="20742" y="1807"/>
                      <a:pt x="207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" name="Google Shape;192;p16"/>
            <p:cNvSpPr/>
            <p:nvPr/>
          </p:nvSpPr>
          <p:spPr>
            <a:xfrm>
              <a:off x="7245563" y="4604000"/>
              <a:ext cx="1545300" cy="350650"/>
            </a:xfrm>
            <a:custGeom>
              <a:avLst/>
              <a:gdLst/>
              <a:ahLst/>
              <a:cxnLst/>
              <a:rect l="l" t="t" r="r" b="b"/>
              <a:pathLst>
                <a:path w="61812" h="14026" extrusionOk="0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7"/>
          <p:cNvGrpSpPr/>
          <p:nvPr/>
        </p:nvGrpSpPr>
        <p:grpSpPr>
          <a:xfrm>
            <a:off x="4157250" y="0"/>
            <a:ext cx="4986750" cy="3919025"/>
            <a:chOff x="4157250" y="0"/>
            <a:chExt cx="4986750" cy="3919025"/>
          </a:xfrm>
        </p:grpSpPr>
        <p:pic>
          <p:nvPicPr>
            <p:cNvPr id="195" name="Google Shape;195;p17"/>
            <p:cNvPicPr preferRelativeResize="0"/>
            <p:nvPr/>
          </p:nvPicPr>
          <p:blipFill rotWithShape="1">
            <a:blip r:embed="rId2">
              <a:alphaModFix/>
            </a:blip>
            <a:srcRect l="1389" t="26409" r="75094" b="13678"/>
            <a:stretch/>
          </p:blipFill>
          <p:spPr>
            <a:xfrm>
              <a:off x="6204675" y="0"/>
              <a:ext cx="2939325" cy="391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7"/>
            <p:cNvPicPr preferRelativeResize="0"/>
            <p:nvPr/>
          </p:nvPicPr>
          <p:blipFill rotWithShape="1">
            <a:blip r:embed="rId3">
              <a:alphaModFix/>
            </a:blip>
            <a:srcRect l="21162" t="55240" r="32620" b="4308"/>
            <a:stretch/>
          </p:blipFill>
          <p:spPr>
            <a:xfrm>
              <a:off x="4157250" y="0"/>
              <a:ext cx="4986750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7"/>
          <p:cNvGrpSpPr/>
          <p:nvPr/>
        </p:nvGrpSpPr>
        <p:grpSpPr>
          <a:xfrm>
            <a:off x="0" y="1017726"/>
            <a:ext cx="4438149" cy="4166224"/>
            <a:chOff x="0" y="1017726"/>
            <a:chExt cx="4438149" cy="4166224"/>
          </a:xfrm>
        </p:grpSpPr>
        <p:pic>
          <p:nvPicPr>
            <p:cNvPr id="198" name="Google Shape;198;p17"/>
            <p:cNvPicPr preferRelativeResize="0"/>
            <p:nvPr/>
          </p:nvPicPr>
          <p:blipFill rotWithShape="1">
            <a:blip r:embed="rId3">
              <a:alphaModFix/>
            </a:blip>
            <a:srcRect l="36936" t="-9161" r="19792" b="65679"/>
            <a:stretch/>
          </p:blipFill>
          <p:spPr>
            <a:xfrm>
              <a:off x="0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17"/>
            <p:cNvPicPr preferRelativeResize="0"/>
            <p:nvPr/>
          </p:nvPicPr>
          <p:blipFill rotWithShape="1">
            <a:blip r:embed="rId2">
              <a:alphaModFix/>
            </a:blip>
            <a:srcRect l="-4383" t="29608" r="80509" b="5729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200;p17"/>
          <p:cNvSpPr/>
          <p:nvPr/>
        </p:nvSpPr>
        <p:spPr>
          <a:xfrm>
            <a:off x="810650" y="-1889650"/>
            <a:ext cx="2429800" cy="2429150"/>
          </a:xfrm>
          <a:custGeom>
            <a:avLst/>
            <a:gdLst/>
            <a:ahLst/>
            <a:cxnLst/>
            <a:rect l="l" t="t" r="r" b="b"/>
            <a:pathLst>
              <a:path w="97192" h="97166" extrusionOk="0">
                <a:moveTo>
                  <a:pt x="47043" y="1"/>
                </a:moveTo>
                <a:lnTo>
                  <a:pt x="47282" y="7412"/>
                </a:lnTo>
                <a:lnTo>
                  <a:pt x="47839" y="7412"/>
                </a:lnTo>
                <a:lnTo>
                  <a:pt x="47707" y="1"/>
                </a:lnTo>
                <a:close/>
                <a:moveTo>
                  <a:pt x="50389" y="27"/>
                </a:moveTo>
                <a:lnTo>
                  <a:pt x="50150" y="7438"/>
                </a:lnTo>
                <a:lnTo>
                  <a:pt x="50708" y="7465"/>
                </a:lnTo>
                <a:lnTo>
                  <a:pt x="51053" y="54"/>
                </a:lnTo>
                <a:cubicBezTo>
                  <a:pt x="50841" y="54"/>
                  <a:pt x="50628" y="27"/>
                  <a:pt x="50389" y="27"/>
                </a:cubicBezTo>
                <a:close/>
                <a:moveTo>
                  <a:pt x="44386" y="160"/>
                </a:moveTo>
                <a:lnTo>
                  <a:pt x="43722" y="213"/>
                </a:lnTo>
                <a:lnTo>
                  <a:pt x="44466" y="7598"/>
                </a:lnTo>
                <a:lnTo>
                  <a:pt x="45024" y="7544"/>
                </a:lnTo>
                <a:lnTo>
                  <a:pt x="44386" y="160"/>
                </a:lnTo>
                <a:close/>
                <a:moveTo>
                  <a:pt x="53710" y="266"/>
                </a:moveTo>
                <a:lnTo>
                  <a:pt x="52939" y="7624"/>
                </a:lnTo>
                <a:lnTo>
                  <a:pt x="53524" y="7704"/>
                </a:lnTo>
                <a:lnTo>
                  <a:pt x="54374" y="319"/>
                </a:lnTo>
                <a:lnTo>
                  <a:pt x="53710" y="266"/>
                </a:lnTo>
                <a:close/>
                <a:moveTo>
                  <a:pt x="41066" y="585"/>
                </a:moveTo>
                <a:cubicBezTo>
                  <a:pt x="40854" y="612"/>
                  <a:pt x="40615" y="638"/>
                  <a:pt x="40402" y="691"/>
                </a:cubicBezTo>
                <a:lnTo>
                  <a:pt x="41650" y="7996"/>
                </a:lnTo>
                <a:lnTo>
                  <a:pt x="42208" y="7890"/>
                </a:lnTo>
                <a:lnTo>
                  <a:pt x="41066" y="585"/>
                </a:lnTo>
                <a:close/>
                <a:moveTo>
                  <a:pt x="57030" y="718"/>
                </a:moveTo>
                <a:lnTo>
                  <a:pt x="55755" y="8023"/>
                </a:lnTo>
                <a:lnTo>
                  <a:pt x="56313" y="8129"/>
                </a:lnTo>
                <a:lnTo>
                  <a:pt x="57694" y="851"/>
                </a:lnTo>
                <a:lnTo>
                  <a:pt x="57030" y="718"/>
                </a:lnTo>
                <a:close/>
                <a:moveTo>
                  <a:pt x="37772" y="1196"/>
                </a:moveTo>
                <a:lnTo>
                  <a:pt x="37135" y="1355"/>
                </a:lnTo>
                <a:lnTo>
                  <a:pt x="38861" y="8554"/>
                </a:lnTo>
                <a:lnTo>
                  <a:pt x="39446" y="8421"/>
                </a:lnTo>
                <a:lnTo>
                  <a:pt x="37772" y="1196"/>
                </a:lnTo>
                <a:close/>
                <a:moveTo>
                  <a:pt x="60297" y="1408"/>
                </a:moveTo>
                <a:lnTo>
                  <a:pt x="58517" y="8607"/>
                </a:lnTo>
                <a:lnTo>
                  <a:pt x="59075" y="8740"/>
                </a:lnTo>
                <a:lnTo>
                  <a:pt x="60961" y="1568"/>
                </a:lnTo>
                <a:cubicBezTo>
                  <a:pt x="60749" y="1515"/>
                  <a:pt x="60536" y="1462"/>
                  <a:pt x="60297" y="1408"/>
                </a:cubicBezTo>
                <a:close/>
                <a:moveTo>
                  <a:pt x="34532" y="2046"/>
                </a:moveTo>
                <a:lnTo>
                  <a:pt x="33894" y="2232"/>
                </a:lnTo>
                <a:lnTo>
                  <a:pt x="36126" y="9324"/>
                </a:lnTo>
                <a:lnTo>
                  <a:pt x="36683" y="9138"/>
                </a:lnTo>
                <a:lnTo>
                  <a:pt x="34532" y="2046"/>
                </a:lnTo>
                <a:close/>
                <a:moveTo>
                  <a:pt x="63538" y="2338"/>
                </a:moveTo>
                <a:lnTo>
                  <a:pt x="61253" y="9377"/>
                </a:lnTo>
                <a:lnTo>
                  <a:pt x="61811" y="9563"/>
                </a:lnTo>
                <a:lnTo>
                  <a:pt x="64175" y="2524"/>
                </a:lnTo>
                <a:lnTo>
                  <a:pt x="63538" y="2338"/>
                </a:lnTo>
                <a:close/>
                <a:moveTo>
                  <a:pt x="31371" y="3135"/>
                </a:moveTo>
                <a:lnTo>
                  <a:pt x="30760" y="3374"/>
                </a:lnTo>
                <a:lnTo>
                  <a:pt x="33469" y="10254"/>
                </a:lnTo>
                <a:lnTo>
                  <a:pt x="34001" y="10068"/>
                </a:lnTo>
                <a:lnTo>
                  <a:pt x="31371" y="3135"/>
                </a:lnTo>
                <a:close/>
                <a:moveTo>
                  <a:pt x="66699" y="3480"/>
                </a:moveTo>
                <a:lnTo>
                  <a:pt x="63910" y="10360"/>
                </a:lnTo>
                <a:lnTo>
                  <a:pt x="64467" y="10572"/>
                </a:lnTo>
                <a:lnTo>
                  <a:pt x="67310" y="3719"/>
                </a:lnTo>
                <a:lnTo>
                  <a:pt x="66699" y="3480"/>
                </a:lnTo>
                <a:close/>
                <a:moveTo>
                  <a:pt x="28290" y="4410"/>
                </a:moveTo>
                <a:lnTo>
                  <a:pt x="27679" y="4702"/>
                </a:lnTo>
                <a:lnTo>
                  <a:pt x="30866" y="11396"/>
                </a:lnTo>
                <a:lnTo>
                  <a:pt x="31397" y="11157"/>
                </a:lnTo>
                <a:lnTo>
                  <a:pt x="28290" y="4410"/>
                </a:lnTo>
                <a:close/>
                <a:moveTo>
                  <a:pt x="69753" y="4835"/>
                </a:moveTo>
                <a:lnTo>
                  <a:pt x="66513" y="11502"/>
                </a:lnTo>
                <a:lnTo>
                  <a:pt x="67044" y="11768"/>
                </a:lnTo>
                <a:lnTo>
                  <a:pt x="70364" y="5127"/>
                </a:lnTo>
                <a:lnTo>
                  <a:pt x="69753" y="4835"/>
                </a:lnTo>
                <a:close/>
                <a:moveTo>
                  <a:pt x="25315" y="5898"/>
                </a:moveTo>
                <a:lnTo>
                  <a:pt x="24730" y="6243"/>
                </a:lnTo>
                <a:lnTo>
                  <a:pt x="28369" y="12697"/>
                </a:lnTo>
                <a:lnTo>
                  <a:pt x="28847" y="12432"/>
                </a:lnTo>
                <a:lnTo>
                  <a:pt x="25315" y="5898"/>
                </a:lnTo>
                <a:close/>
                <a:moveTo>
                  <a:pt x="72728" y="6402"/>
                </a:moveTo>
                <a:lnTo>
                  <a:pt x="69036" y="12830"/>
                </a:lnTo>
                <a:lnTo>
                  <a:pt x="69514" y="13122"/>
                </a:lnTo>
                <a:lnTo>
                  <a:pt x="73286" y="6721"/>
                </a:lnTo>
                <a:lnTo>
                  <a:pt x="72728" y="6402"/>
                </a:lnTo>
                <a:close/>
                <a:moveTo>
                  <a:pt x="22446" y="7598"/>
                </a:moveTo>
                <a:lnTo>
                  <a:pt x="21888" y="7969"/>
                </a:lnTo>
                <a:lnTo>
                  <a:pt x="25952" y="14185"/>
                </a:lnTo>
                <a:lnTo>
                  <a:pt x="26430" y="13866"/>
                </a:lnTo>
                <a:lnTo>
                  <a:pt x="22446" y="7598"/>
                </a:lnTo>
                <a:close/>
                <a:moveTo>
                  <a:pt x="75570" y="8155"/>
                </a:moveTo>
                <a:lnTo>
                  <a:pt x="71453" y="14344"/>
                </a:lnTo>
                <a:lnTo>
                  <a:pt x="71905" y="14637"/>
                </a:lnTo>
                <a:lnTo>
                  <a:pt x="76128" y="8554"/>
                </a:lnTo>
                <a:lnTo>
                  <a:pt x="75570" y="8155"/>
                </a:lnTo>
                <a:close/>
                <a:moveTo>
                  <a:pt x="19684" y="9510"/>
                </a:moveTo>
                <a:lnTo>
                  <a:pt x="19152" y="9908"/>
                </a:lnTo>
                <a:lnTo>
                  <a:pt x="23641" y="15805"/>
                </a:lnTo>
                <a:lnTo>
                  <a:pt x="24093" y="15487"/>
                </a:lnTo>
                <a:lnTo>
                  <a:pt x="19684" y="9510"/>
                </a:lnTo>
                <a:close/>
                <a:moveTo>
                  <a:pt x="78280" y="10121"/>
                </a:moveTo>
                <a:lnTo>
                  <a:pt x="73738" y="15991"/>
                </a:lnTo>
                <a:lnTo>
                  <a:pt x="74189" y="16337"/>
                </a:lnTo>
                <a:lnTo>
                  <a:pt x="78811" y="10546"/>
                </a:lnTo>
                <a:lnTo>
                  <a:pt x="78280" y="10121"/>
                </a:lnTo>
                <a:close/>
                <a:moveTo>
                  <a:pt x="17054" y="11608"/>
                </a:moveTo>
                <a:lnTo>
                  <a:pt x="16549" y="12033"/>
                </a:lnTo>
                <a:lnTo>
                  <a:pt x="21437" y="17611"/>
                </a:lnTo>
                <a:lnTo>
                  <a:pt x="21888" y="17240"/>
                </a:lnTo>
                <a:lnTo>
                  <a:pt x="17054" y="11608"/>
                </a:lnTo>
                <a:close/>
                <a:moveTo>
                  <a:pt x="80856" y="12246"/>
                </a:moveTo>
                <a:lnTo>
                  <a:pt x="75916" y="17797"/>
                </a:lnTo>
                <a:lnTo>
                  <a:pt x="76367" y="18169"/>
                </a:lnTo>
                <a:lnTo>
                  <a:pt x="81361" y="12697"/>
                </a:lnTo>
                <a:lnTo>
                  <a:pt x="80856" y="12246"/>
                </a:lnTo>
                <a:close/>
                <a:moveTo>
                  <a:pt x="14610" y="13866"/>
                </a:moveTo>
                <a:cubicBezTo>
                  <a:pt x="14451" y="13999"/>
                  <a:pt x="14291" y="14158"/>
                  <a:pt x="14132" y="14318"/>
                </a:cubicBezTo>
                <a:lnTo>
                  <a:pt x="19391" y="19551"/>
                </a:lnTo>
                <a:lnTo>
                  <a:pt x="19790" y="19179"/>
                </a:lnTo>
                <a:lnTo>
                  <a:pt x="14610" y="13866"/>
                </a:lnTo>
                <a:close/>
                <a:moveTo>
                  <a:pt x="83300" y="14557"/>
                </a:moveTo>
                <a:lnTo>
                  <a:pt x="77988" y="19763"/>
                </a:lnTo>
                <a:cubicBezTo>
                  <a:pt x="78120" y="19869"/>
                  <a:pt x="78253" y="20029"/>
                  <a:pt x="78386" y="20161"/>
                </a:cubicBezTo>
                <a:lnTo>
                  <a:pt x="83752" y="15035"/>
                </a:lnTo>
                <a:cubicBezTo>
                  <a:pt x="83592" y="14876"/>
                  <a:pt x="83459" y="14716"/>
                  <a:pt x="83300" y="14557"/>
                </a:cubicBezTo>
                <a:close/>
                <a:moveTo>
                  <a:pt x="12299" y="16257"/>
                </a:moveTo>
                <a:lnTo>
                  <a:pt x="11848" y="16762"/>
                </a:lnTo>
                <a:lnTo>
                  <a:pt x="17452" y="21622"/>
                </a:lnTo>
                <a:cubicBezTo>
                  <a:pt x="17585" y="21490"/>
                  <a:pt x="17691" y="21357"/>
                  <a:pt x="17824" y="21197"/>
                </a:cubicBezTo>
                <a:lnTo>
                  <a:pt x="12299" y="16257"/>
                </a:lnTo>
                <a:close/>
                <a:moveTo>
                  <a:pt x="85531" y="17027"/>
                </a:moveTo>
                <a:lnTo>
                  <a:pt x="79900" y="21835"/>
                </a:lnTo>
                <a:cubicBezTo>
                  <a:pt x="80033" y="21968"/>
                  <a:pt x="80139" y="22127"/>
                  <a:pt x="80272" y="22260"/>
                </a:cubicBezTo>
                <a:lnTo>
                  <a:pt x="85983" y="17532"/>
                </a:lnTo>
                <a:lnTo>
                  <a:pt x="85531" y="17027"/>
                </a:lnTo>
                <a:close/>
                <a:moveTo>
                  <a:pt x="10148" y="18833"/>
                </a:moveTo>
                <a:lnTo>
                  <a:pt x="9749" y="19365"/>
                </a:lnTo>
                <a:lnTo>
                  <a:pt x="15673" y="23827"/>
                </a:lnTo>
                <a:lnTo>
                  <a:pt x="16018" y="23402"/>
                </a:lnTo>
                <a:lnTo>
                  <a:pt x="10148" y="18833"/>
                </a:lnTo>
                <a:close/>
                <a:moveTo>
                  <a:pt x="87630" y="19630"/>
                </a:moveTo>
                <a:lnTo>
                  <a:pt x="81680" y="24040"/>
                </a:lnTo>
                <a:lnTo>
                  <a:pt x="82025" y="24518"/>
                </a:lnTo>
                <a:lnTo>
                  <a:pt x="88028" y="20161"/>
                </a:lnTo>
                <a:lnTo>
                  <a:pt x="87630" y="19630"/>
                </a:lnTo>
                <a:close/>
                <a:moveTo>
                  <a:pt x="8182" y="21543"/>
                </a:moveTo>
                <a:cubicBezTo>
                  <a:pt x="8076" y="21729"/>
                  <a:pt x="7943" y="21915"/>
                  <a:pt x="7810" y="22101"/>
                </a:cubicBezTo>
                <a:lnTo>
                  <a:pt x="14052" y="26165"/>
                </a:lnTo>
                <a:lnTo>
                  <a:pt x="14345" y="25686"/>
                </a:lnTo>
                <a:lnTo>
                  <a:pt x="8182" y="21543"/>
                </a:lnTo>
                <a:close/>
                <a:moveTo>
                  <a:pt x="89542" y="22366"/>
                </a:moveTo>
                <a:lnTo>
                  <a:pt x="83273" y="26377"/>
                </a:lnTo>
                <a:cubicBezTo>
                  <a:pt x="83380" y="26536"/>
                  <a:pt x="83486" y="26696"/>
                  <a:pt x="83566" y="26855"/>
                </a:cubicBezTo>
                <a:lnTo>
                  <a:pt x="83592" y="26855"/>
                </a:lnTo>
                <a:lnTo>
                  <a:pt x="89887" y="22924"/>
                </a:lnTo>
                <a:cubicBezTo>
                  <a:pt x="89781" y="22738"/>
                  <a:pt x="89648" y="22552"/>
                  <a:pt x="89542" y="22366"/>
                </a:cubicBezTo>
                <a:close/>
                <a:moveTo>
                  <a:pt x="6429" y="24411"/>
                </a:moveTo>
                <a:cubicBezTo>
                  <a:pt x="6296" y="24597"/>
                  <a:pt x="6190" y="24783"/>
                  <a:pt x="6084" y="24969"/>
                </a:cubicBezTo>
                <a:lnTo>
                  <a:pt x="12565" y="28582"/>
                </a:lnTo>
                <a:cubicBezTo>
                  <a:pt x="12671" y="28422"/>
                  <a:pt x="12751" y="28263"/>
                  <a:pt x="12857" y="28104"/>
                </a:cubicBezTo>
                <a:lnTo>
                  <a:pt x="6429" y="24411"/>
                </a:lnTo>
                <a:close/>
                <a:moveTo>
                  <a:pt x="91242" y="25261"/>
                </a:moveTo>
                <a:lnTo>
                  <a:pt x="84734" y="28821"/>
                </a:lnTo>
                <a:cubicBezTo>
                  <a:pt x="84814" y="28980"/>
                  <a:pt x="84894" y="29140"/>
                  <a:pt x="85000" y="29325"/>
                </a:cubicBezTo>
                <a:lnTo>
                  <a:pt x="91561" y="25819"/>
                </a:lnTo>
                <a:lnTo>
                  <a:pt x="91242" y="25261"/>
                </a:lnTo>
                <a:close/>
                <a:moveTo>
                  <a:pt x="4862" y="27360"/>
                </a:moveTo>
                <a:cubicBezTo>
                  <a:pt x="4756" y="27546"/>
                  <a:pt x="4649" y="27758"/>
                  <a:pt x="4570" y="27971"/>
                </a:cubicBezTo>
                <a:lnTo>
                  <a:pt x="11290" y="31132"/>
                </a:lnTo>
                <a:cubicBezTo>
                  <a:pt x="11370" y="30946"/>
                  <a:pt x="11449" y="30786"/>
                  <a:pt x="11529" y="30600"/>
                </a:cubicBezTo>
                <a:lnTo>
                  <a:pt x="4862" y="27360"/>
                </a:lnTo>
                <a:close/>
                <a:moveTo>
                  <a:pt x="92730" y="28236"/>
                </a:moveTo>
                <a:lnTo>
                  <a:pt x="86009" y="31344"/>
                </a:lnTo>
                <a:cubicBezTo>
                  <a:pt x="86089" y="31504"/>
                  <a:pt x="86142" y="31690"/>
                  <a:pt x="86222" y="31849"/>
                </a:cubicBezTo>
                <a:lnTo>
                  <a:pt x="86248" y="31849"/>
                </a:lnTo>
                <a:lnTo>
                  <a:pt x="93022" y="28847"/>
                </a:lnTo>
                <a:cubicBezTo>
                  <a:pt x="92942" y="28635"/>
                  <a:pt x="92836" y="28422"/>
                  <a:pt x="92730" y="28236"/>
                </a:cubicBezTo>
                <a:close/>
                <a:moveTo>
                  <a:pt x="3481" y="30415"/>
                </a:moveTo>
                <a:lnTo>
                  <a:pt x="3242" y="31052"/>
                </a:lnTo>
                <a:lnTo>
                  <a:pt x="10174" y="33735"/>
                </a:lnTo>
                <a:cubicBezTo>
                  <a:pt x="10227" y="33549"/>
                  <a:pt x="10307" y="33363"/>
                  <a:pt x="10387" y="33204"/>
                </a:cubicBezTo>
                <a:lnTo>
                  <a:pt x="10360" y="33204"/>
                </a:lnTo>
                <a:lnTo>
                  <a:pt x="3481" y="30415"/>
                </a:lnTo>
                <a:close/>
                <a:moveTo>
                  <a:pt x="94031" y="31318"/>
                </a:moveTo>
                <a:lnTo>
                  <a:pt x="87098" y="33947"/>
                </a:lnTo>
                <a:cubicBezTo>
                  <a:pt x="87151" y="34107"/>
                  <a:pt x="87231" y="34293"/>
                  <a:pt x="87284" y="34479"/>
                </a:cubicBezTo>
                <a:lnTo>
                  <a:pt x="94270" y="31929"/>
                </a:lnTo>
                <a:lnTo>
                  <a:pt x="94031" y="31318"/>
                </a:lnTo>
                <a:close/>
                <a:moveTo>
                  <a:pt x="2338" y="33575"/>
                </a:moveTo>
                <a:cubicBezTo>
                  <a:pt x="2285" y="33788"/>
                  <a:pt x="2206" y="34000"/>
                  <a:pt x="2153" y="34213"/>
                </a:cubicBezTo>
                <a:lnTo>
                  <a:pt x="9218" y="36418"/>
                </a:lnTo>
                <a:cubicBezTo>
                  <a:pt x="9298" y="36232"/>
                  <a:pt x="9351" y="36046"/>
                  <a:pt x="9404" y="35860"/>
                </a:cubicBezTo>
                <a:lnTo>
                  <a:pt x="2338" y="33575"/>
                </a:lnTo>
                <a:close/>
                <a:moveTo>
                  <a:pt x="95120" y="34479"/>
                </a:moveTo>
                <a:lnTo>
                  <a:pt x="88001" y="36630"/>
                </a:lnTo>
                <a:cubicBezTo>
                  <a:pt x="88055" y="36816"/>
                  <a:pt x="88108" y="37002"/>
                  <a:pt x="88161" y="37188"/>
                </a:cubicBezTo>
                <a:lnTo>
                  <a:pt x="95306" y="35116"/>
                </a:lnTo>
                <a:cubicBezTo>
                  <a:pt x="95226" y="34904"/>
                  <a:pt x="95173" y="34691"/>
                  <a:pt x="95120" y="34479"/>
                </a:cubicBezTo>
                <a:close/>
                <a:moveTo>
                  <a:pt x="1435" y="36789"/>
                </a:moveTo>
                <a:lnTo>
                  <a:pt x="1276" y="37454"/>
                </a:lnTo>
                <a:lnTo>
                  <a:pt x="8501" y="39154"/>
                </a:lnTo>
                <a:cubicBezTo>
                  <a:pt x="8527" y="38968"/>
                  <a:pt x="8581" y="38755"/>
                  <a:pt x="8634" y="38596"/>
                </a:cubicBezTo>
                <a:lnTo>
                  <a:pt x="1435" y="36789"/>
                </a:lnTo>
                <a:close/>
                <a:moveTo>
                  <a:pt x="95970" y="37693"/>
                </a:moveTo>
                <a:lnTo>
                  <a:pt x="88745" y="39366"/>
                </a:lnTo>
                <a:cubicBezTo>
                  <a:pt x="88772" y="39552"/>
                  <a:pt x="88825" y="39738"/>
                  <a:pt x="88851" y="39924"/>
                </a:cubicBezTo>
                <a:lnTo>
                  <a:pt x="96103" y="38357"/>
                </a:lnTo>
                <a:cubicBezTo>
                  <a:pt x="96076" y="38144"/>
                  <a:pt x="96023" y="37932"/>
                  <a:pt x="95970" y="37693"/>
                </a:cubicBezTo>
                <a:close/>
                <a:moveTo>
                  <a:pt x="745" y="40057"/>
                </a:moveTo>
                <a:cubicBezTo>
                  <a:pt x="692" y="40296"/>
                  <a:pt x="665" y="40508"/>
                  <a:pt x="638" y="40721"/>
                </a:cubicBezTo>
                <a:lnTo>
                  <a:pt x="7943" y="41916"/>
                </a:lnTo>
                <a:cubicBezTo>
                  <a:pt x="7970" y="41757"/>
                  <a:pt x="7996" y="41544"/>
                  <a:pt x="8023" y="41358"/>
                </a:cubicBezTo>
                <a:lnTo>
                  <a:pt x="8049" y="41358"/>
                </a:lnTo>
                <a:lnTo>
                  <a:pt x="745" y="40057"/>
                </a:lnTo>
                <a:close/>
                <a:moveTo>
                  <a:pt x="96608" y="40986"/>
                </a:moveTo>
                <a:lnTo>
                  <a:pt x="89276" y="42155"/>
                </a:lnTo>
                <a:cubicBezTo>
                  <a:pt x="89303" y="42341"/>
                  <a:pt x="89330" y="42527"/>
                  <a:pt x="89356" y="42713"/>
                </a:cubicBezTo>
                <a:lnTo>
                  <a:pt x="96687" y="41650"/>
                </a:lnTo>
                <a:lnTo>
                  <a:pt x="96608" y="40986"/>
                </a:lnTo>
                <a:close/>
                <a:moveTo>
                  <a:pt x="267" y="43377"/>
                </a:moveTo>
                <a:cubicBezTo>
                  <a:pt x="240" y="43589"/>
                  <a:pt x="213" y="43828"/>
                  <a:pt x="187" y="44041"/>
                </a:cubicBezTo>
                <a:lnTo>
                  <a:pt x="7571" y="44732"/>
                </a:lnTo>
                <a:cubicBezTo>
                  <a:pt x="7598" y="44546"/>
                  <a:pt x="7624" y="44360"/>
                  <a:pt x="7651" y="44174"/>
                </a:cubicBezTo>
                <a:lnTo>
                  <a:pt x="7624" y="44174"/>
                </a:lnTo>
                <a:lnTo>
                  <a:pt x="267" y="43377"/>
                </a:lnTo>
                <a:close/>
                <a:moveTo>
                  <a:pt x="97006" y="44307"/>
                </a:moveTo>
                <a:lnTo>
                  <a:pt x="89595" y="44971"/>
                </a:lnTo>
                <a:cubicBezTo>
                  <a:pt x="89622" y="45157"/>
                  <a:pt x="89648" y="45343"/>
                  <a:pt x="89648" y="45528"/>
                </a:cubicBezTo>
                <a:lnTo>
                  <a:pt x="97059" y="44971"/>
                </a:lnTo>
                <a:cubicBezTo>
                  <a:pt x="97059" y="44758"/>
                  <a:pt x="97006" y="44546"/>
                  <a:pt x="97006" y="44307"/>
                </a:cubicBezTo>
                <a:close/>
                <a:moveTo>
                  <a:pt x="28" y="46724"/>
                </a:moveTo>
                <a:cubicBezTo>
                  <a:pt x="28" y="46936"/>
                  <a:pt x="1" y="47175"/>
                  <a:pt x="1" y="47388"/>
                </a:cubicBezTo>
                <a:lnTo>
                  <a:pt x="7412" y="47574"/>
                </a:lnTo>
                <a:cubicBezTo>
                  <a:pt x="7412" y="47388"/>
                  <a:pt x="7438" y="47175"/>
                  <a:pt x="7438" y="46989"/>
                </a:cubicBezTo>
                <a:lnTo>
                  <a:pt x="28" y="46724"/>
                </a:lnTo>
                <a:close/>
                <a:moveTo>
                  <a:pt x="97192" y="47653"/>
                </a:moveTo>
                <a:lnTo>
                  <a:pt x="89781" y="47786"/>
                </a:lnTo>
                <a:cubicBezTo>
                  <a:pt x="89755" y="47972"/>
                  <a:pt x="89755" y="48185"/>
                  <a:pt x="89781" y="48371"/>
                </a:cubicBezTo>
                <a:lnTo>
                  <a:pt x="97192" y="48318"/>
                </a:lnTo>
                <a:lnTo>
                  <a:pt x="97192" y="47653"/>
                </a:lnTo>
                <a:close/>
                <a:moveTo>
                  <a:pt x="89781" y="48583"/>
                </a:moveTo>
                <a:lnTo>
                  <a:pt x="89781" y="49141"/>
                </a:lnTo>
                <a:lnTo>
                  <a:pt x="97192" y="49247"/>
                </a:lnTo>
                <a:lnTo>
                  <a:pt x="97192" y="48583"/>
                </a:lnTo>
                <a:close/>
                <a:moveTo>
                  <a:pt x="7412" y="49832"/>
                </a:moveTo>
                <a:lnTo>
                  <a:pt x="1" y="50044"/>
                </a:lnTo>
                <a:cubicBezTo>
                  <a:pt x="1" y="50257"/>
                  <a:pt x="1" y="50496"/>
                  <a:pt x="28" y="50708"/>
                </a:cubicBezTo>
                <a:lnTo>
                  <a:pt x="7438" y="50389"/>
                </a:lnTo>
                <a:lnTo>
                  <a:pt x="7412" y="49832"/>
                </a:lnTo>
                <a:close/>
                <a:moveTo>
                  <a:pt x="89675" y="51425"/>
                </a:moveTo>
                <a:cubicBezTo>
                  <a:pt x="89648" y="51611"/>
                  <a:pt x="89648" y="51797"/>
                  <a:pt x="89622" y="51983"/>
                </a:cubicBezTo>
                <a:lnTo>
                  <a:pt x="97033" y="52594"/>
                </a:lnTo>
                <a:cubicBezTo>
                  <a:pt x="97033" y="52355"/>
                  <a:pt x="97059" y="52142"/>
                  <a:pt x="97086" y="51930"/>
                </a:cubicBezTo>
                <a:lnTo>
                  <a:pt x="89675" y="51425"/>
                </a:lnTo>
                <a:close/>
                <a:moveTo>
                  <a:pt x="7598" y="52674"/>
                </a:moveTo>
                <a:lnTo>
                  <a:pt x="213" y="53391"/>
                </a:lnTo>
                <a:cubicBezTo>
                  <a:pt x="240" y="53603"/>
                  <a:pt x="267" y="53816"/>
                  <a:pt x="293" y="54055"/>
                </a:cubicBezTo>
                <a:lnTo>
                  <a:pt x="7651" y="53232"/>
                </a:lnTo>
                <a:lnTo>
                  <a:pt x="7598" y="52674"/>
                </a:lnTo>
                <a:close/>
                <a:moveTo>
                  <a:pt x="89409" y="54241"/>
                </a:moveTo>
                <a:cubicBezTo>
                  <a:pt x="89356" y="54427"/>
                  <a:pt x="89330" y="54613"/>
                  <a:pt x="89330" y="54799"/>
                </a:cubicBezTo>
                <a:lnTo>
                  <a:pt x="96661" y="55914"/>
                </a:lnTo>
                <a:cubicBezTo>
                  <a:pt x="96687" y="55675"/>
                  <a:pt x="96714" y="55463"/>
                  <a:pt x="96740" y="55250"/>
                </a:cubicBezTo>
                <a:lnTo>
                  <a:pt x="89409" y="54241"/>
                </a:lnTo>
                <a:close/>
                <a:moveTo>
                  <a:pt x="7970" y="55463"/>
                </a:moveTo>
                <a:lnTo>
                  <a:pt x="665" y="56711"/>
                </a:lnTo>
                <a:cubicBezTo>
                  <a:pt x="718" y="56924"/>
                  <a:pt x="745" y="57136"/>
                  <a:pt x="798" y="57375"/>
                </a:cubicBezTo>
                <a:lnTo>
                  <a:pt x="8102" y="56047"/>
                </a:lnTo>
                <a:cubicBezTo>
                  <a:pt x="8049" y="55835"/>
                  <a:pt x="7996" y="55649"/>
                  <a:pt x="7970" y="55463"/>
                </a:cubicBezTo>
                <a:close/>
                <a:moveTo>
                  <a:pt x="88905" y="57030"/>
                </a:moveTo>
                <a:cubicBezTo>
                  <a:pt x="88854" y="57208"/>
                  <a:pt x="88827" y="57385"/>
                  <a:pt x="88779" y="57563"/>
                </a:cubicBezTo>
                <a:lnTo>
                  <a:pt x="88779" y="57563"/>
                </a:lnTo>
                <a:lnTo>
                  <a:pt x="88772" y="57561"/>
                </a:lnTo>
                <a:lnTo>
                  <a:pt x="88772" y="57588"/>
                </a:lnTo>
                <a:cubicBezTo>
                  <a:pt x="88774" y="57579"/>
                  <a:pt x="88776" y="57571"/>
                  <a:pt x="88779" y="57563"/>
                </a:cubicBezTo>
                <a:lnTo>
                  <a:pt x="88779" y="57563"/>
                </a:lnTo>
                <a:lnTo>
                  <a:pt x="96023" y="59208"/>
                </a:lnTo>
                <a:cubicBezTo>
                  <a:pt x="96076" y="58996"/>
                  <a:pt x="96130" y="58757"/>
                  <a:pt x="96156" y="58544"/>
                </a:cubicBezTo>
                <a:lnTo>
                  <a:pt x="88905" y="57030"/>
                </a:lnTo>
                <a:close/>
                <a:moveTo>
                  <a:pt x="8554" y="58252"/>
                </a:moveTo>
                <a:lnTo>
                  <a:pt x="1329" y="59978"/>
                </a:lnTo>
                <a:lnTo>
                  <a:pt x="1488" y="60642"/>
                </a:lnTo>
                <a:lnTo>
                  <a:pt x="8687" y="58810"/>
                </a:lnTo>
                <a:cubicBezTo>
                  <a:pt x="8634" y="58624"/>
                  <a:pt x="8581" y="58438"/>
                  <a:pt x="8554" y="58252"/>
                </a:cubicBezTo>
                <a:close/>
                <a:moveTo>
                  <a:pt x="88241" y="59766"/>
                </a:moveTo>
                <a:cubicBezTo>
                  <a:pt x="88161" y="59978"/>
                  <a:pt x="88134" y="60138"/>
                  <a:pt x="88081" y="60324"/>
                </a:cubicBezTo>
                <a:lnTo>
                  <a:pt x="95173" y="62449"/>
                </a:lnTo>
                <a:cubicBezTo>
                  <a:pt x="95253" y="62236"/>
                  <a:pt x="95306" y="62024"/>
                  <a:pt x="95359" y="61785"/>
                </a:cubicBezTo>
                <a:lnTo>
                  <a:pt x="88241" y="59766"/>
                </a:lnTo>
                <a:close/>
                <a:moveTo>
                  <a:pt x="9298" y="60988"/>
                </a:moveTo>
                <a:lnTo>
                  <a:pt x="2232" y="63192"/>
                </a:lnTo>
                <a:cubicBezTo>
                  <a:pt x="2285" y="63405"/>
                  <a:pt x="2365" y="63644"/>
                  <a:pt x="2418" y="63856"/>
                </a:cubicBezTo>
                <a:lnTo>
                  <a:pt x="9484" y="61519"/>
                </a:lnTo>
                <a:cubicBezTo>
                  <a:pt x="9404" y="61333"/>
                  <a:pt x="9351" y="61147"/>
                  <a:pt x="9298" y="60988"/>
                </a:cubicBezTo>
                <a:close/>
                <a:moveTo>
                  <a:pt x="87391" y="62475"/>
                </a:moveTo>
                <a:cubicBezTo>
                  <a:pt x="87311" y="62661"/>
                  <a:pt x="87231" y="62847"/>
                  <a:pt x="87178" y="63006"/>
                </a:cubicBezTo>
                <a:lnTo>
                  <a:pt x="94111" y="65610"/>
                </a:lnTo>
                <a:lnTo>
                  <a:pt x="94350" y="64972"/>
                </a:lnTo>
                <a:lnTo>
                  <a:pt x="87391" y="62475"/>
                </a:lnTo>
                <a:close/>
                <a:moveTo>
                  <a:pt x="10254" y="63671"/>
                </a:moveTo>
                <a:lnTo>
                  <a:pt x="3348" y="66380"/>
                </a:lnTo>
                <a:cubicBezTo>
                  <a:pt x="3427" y="66592"/>
                  <a:pt x="3507" y="66778"/>
                  <a:pt x="3587" y="66991"/>
                </a:cubicBezTo>
                <a:lnTo>
                  <a:pt x="10466" y="64175"/>
                </a:lnTo>
                <a:lnTo>
                  <a:pt x="10254" y="63671"/>
                </a:lnTo>
                <a:close/>
                <a:moveTo>
                  <a:pt x="86301" y="65105"/>
                </a:moveTo>
                <a:cubicBezTo>
                  <a:pt x="86250" y="65283"/>
                  <a:pt x="86175" y="65462"/>
                  <a:pt x="86099" y="65640"/>
                </a:cubicBezTo>
                <a:lnTo>
                  <a:pt x="86099" y="65640"/>
                </a:lnTo>
                <a:lnTo>
                  <a:pt x="86089" y="65636"/>
                </a:lnTo>
                <a:lnTo>
                  <a:pt x="86089" y="65663"/>
                </a:lnTo>
                <a:cubicBezTo>
                  <a:pt x="86092" y="65655"/>
                  <a:pt x="86095" y="65648"/>
                  <a:pt x="86099" y="65640"/>
                </a:cubicBezTo>
                <a:lnTo>
                  <a:pt x="86099" y="65640"/>
                </a:lnTo>
                <a:lnTo>
                  <a:pt x="92836" y="68717"/>
                </a:lnTo>
                <a:cubicBezTo>
                  <a:pt x="92915" y="68505"/>
                  <a:pt x="93022" y="68319"/>
                  <a:pt x="93101" y="68106"/>
                </a:cubicBezTo>
                <a:lnTo>
                  <a:pt x="86301" y="65105"/>
                </a:lnTo>
                <a:close/>
                <a:moveTo>
                  <a:pt x="11370" y="66247"/>
                </a:moveTo>
                <a:lnTo>
                  <a:pt x="4676" y="69435"/>
                </a:lnTo>
                <a:lnTo>
                  <a:pt x="4968" y="70045"/>
                </a:lnTo>
                <a:lnTo>
                  <a:pt x="11635" y="66752"/>
                </a:lnTo>
                <a:cubicBezTo>
                  <a:pt x="11529" y="66592"/>
                  <a:pt x="11449" y="66406"/>
                  <a:pt x="11370" y="66247"/>
                </a:cubicBezTo>
                <a:close/>
                <a:moveTo>
                  <a:pt x="85080" y="67681"/>
                </a:moveTo>
                <a:lnTo>
                  <a:pt x="84814" y="68186"/>
                </a:lnTo>
                <a:lnTo>
                  <a:pt x="91348" y="71719"/>
                </a:lnTo>
                <a:lnTo>
                  <a:pt x="91640" y="71135"/>
                </a:lnTo>
                <a:lnTo>
                  <a:pt x="85080" y="67681"/>
                </a:lnTo>
                <a:close/>
                <a:moveTo>
                  <a:pt x="12671" y="68744"/>
                </a:moveTo>
                <a:lnTo>
                  <a:pt x="12671" y="68770"/>
                </a:lnTo>
                <a:lnTo>
                  <a:pt x="6217" y="72383"/>
                </a:lnTo>
                <a:cubicBezTo>
                  <a:pt x="6323" y="72595"/>
                  <a:pt x="6429" y="72781"/>
                  <a:pt x="6535" y="72967"/>
                </a:cubicBezTo>
                <a:lnTo>
                  <a:pt x="12963" y="69249"/>
                </a:lnTo>
                <a:cubicBezTo>
                  <a:pt x="12857" y="69089"/>
                  <a:pt x="12777" y="68930"/>
                  <a:pt x="12671" y="68744"/>
                </a:cubicBezTo>
                <a:close/>
                <a:moveTo>
                  <a:pt x="83698" y="70152"/>
                </a:moveTo>
                <a:lnTo>
                  <a:pt x="83380" y="70630"/>
                </a:lnTo>
                <a:lnTo>
                  <a:pt x="89648" y="74614"/>
                </a:lnTo>
                <a:cubicBezTo>
                  <a:pt x="89781" y="74428"/>
                  <a:pt x="89887" y="74242"/>
                  <a:pt x="89994" y="74056"/>
                </a:cubicBezTo>
                <a:lnTo>
                  <a:pt x="83698" y="70152"/>
                </a:lnTo>
                <a:close/>
                <a:moveTo>
                  <a:pt x="14132" y="71161"/>
                </a:moveTo>
                <a:lnTo>
                  <a:pt x="7943" y="75252"/>
                </a:lnTo>
                <a:cubicBezTo>
                  <a:pt x="8076" y="75438"/>
                  <a:pt x="8182" y="75624"/>
                  <a:pt x="8315" y="75810"/>
                </a:cubicBezTo>
                <a:lnTo>
                  <a:pt x="14451" y="71639"/>
                </a:lnTo>
                <a:cubicBezTo>
                  <a:pt x="14345" y="71480"/>
                  <a:pt x="14238" y="71320"/>
                  <a:pt x="14132" y="71161"/>
                </a:cubicBezTo>
                <a:close/>
                <a:moveTo>
                  <a:pt x="82131" y="72489"/>
                </a:moveTo>
                <a:lnTo>
                  <a:pt x="81786" y="72967"/>
                </a:lnTo>
                <a:lnTo>
                  <a:pt x="87762" y="77350"/>
                </a:lnTo>
                <a:lnTo>
                  <a:pt x="88161" y="76819"/>
                </a:lnTo>
                <a:lnTo>
                  <a:pt x="82131" y="72489"/>
                </a:lnTo>
                <a:close/>
                <a:moveTo>
                  <a:pt x="15779" y="73472"/>
                </a:moveTo>
                <a:lnTo>
                  <a:pt x="9882" y="77961"/>
                </a:lnTo>
                <a:cubicBezTo>
                  <a:pt x="10015" y="78147"/>
                  <a:pt x="10148" y="78333"/>
                  <a:pt x="10281" y="78492"/>
                </a:cubicBezTo>
                <a:lnTo>
                  <a:pt x="16124" y="73924"/>
                </a:lnTo>
                <a:lnTo>
                  <a:pt x="15779" y="73472"/>
                </a:lnTo>
                <a:close/>
                <a:moveTo>
                  <a:pt x="80378" y="74747"/>
                </a:moveTo>
                <a:lnTo>
                  <a:pt x="80033" y="75199"/>
                </a:lnTo>
                <a:lnTo>
                  <a:pt x="85664" y="80006"/>
                </a:lnTo>
                <a:cubicBezTo>
                  <a:pt x="85823" y="79820"/>
                  <a:pt x="85956" y="79661"/>
                  <a:pt x="86089" y="79475"/>
                </a:cubicBezTo>
                <a:lnTo>
                  <a:pt x="80378" y="74747"/>
                </a:lnTo>
                <a:close/>
                <a:moveTo>
                  <a:pt x="17585" y="75677"/>
                </a:moveTo>
                <a:lnTo>
                  <a:pt x="11981" y="80564"/>
                </a:lnTo>
                <a:lnTo>
                  <a:pt x="12432" y="81069"/>
                </a:lnTo>
                <a:lnTo>
                  <a:pt x="17957" y="76102"/>
                </a:lnTo>
                <a:cubicBezTo>
                  <a:pt x="17824" y="75969"/>
                  <a:pt x="17691" y="75810"/>
                  <a:pt x="17585" y="75677"/>
                </a:cubicBezTo>
                <a:close/>
                <a:moveTo>
                  <a:pt x="78492" y="76872"/>
                </a:moveTo>
                <a:lnTo>
                  <a:pt x="78120" y="77297"/>
                </a:lnTo>
                <a:lnTo>
                  <a:pt x="83433" y="82450"/>
                </a:lnTo>
                <a:cubicBezTo>
                  <a:pt x="83566" y="82291"/>
                  <a:pt x="83725" y="82131"/>
                  <a:pt x="83884" y="81972"/>
                </a:cubicBezTo>
                <a:lnTo>
                  <a:pt x="78492" y="76872"/>
                </a:lnTo>
                <a:close/>
                <a:moveTo>
                  <a:pt x="19524" y="77749"/>
                </a:moveTo>
                <a:lnTo>
                  <a:pt x="14291" y="83008"/>
                </a:lnTo>
                <a:lnTo>
                  <a:pt x="14743" y="83459"/>
                </a:lnTo>
                <a:lnTo>
                  <a:pt x="19923" y="78147"/>
                </a:lnTo>
                <a:lnTo>
                  <a:pt x="19524" y="77749"/>
                </a:lnTo>
                <a:close/>
                <a:moveTo>
                  <a:pt x="76473" y="78864"/>
                </a:moveTo>
                <a:lnTo>
                  <a:pt x="76048" y="79263"/>
                </a:lnTo>
                <a:lnTo>
                  <a:pt x="81016" y="84788"/>
                </a:lnTo>
                <a:lnTo>
                  <a:pt x="81494" y="84336"/>
                </a:lnTo>
                <a:lnTo>
                  <a:pt x="76473" y="78864"/>
                </a:lnTo>
                <a:close/>
                <a:moveTo>
                  <a:pt x="21596" y="79688"/>
                </a:moveTo>
                <a:lnTo>
                  <a:pt x="16735" y="85292"/>
                </a:lnTo>
                <a:lnTo>
                  <a:pt x="17240" y="85717"/>
                </a:lnTo>
                <a:lnTo>
                  <a:pt x="22021" y="80059"/>
                </a:lnTo>
                <a:lnTo>
                  <a:pt x="21596" y="79688"/>
                </a:lnTo>
                <a:close/>
                <a:moveTo>
                  <a:pt x="74322" y="80724"/>
                </a:moveTo>
                <a:lnTo>
                  <a:pt x="73897" y="81069"/>
                </a:lnTo>
                <a:lnTo>
                  <a:pt x="78466" y="86913"/>
                </a:lnTo>
                <a:lnTo>
                  <a:pt x="78970" y="86514"/>
                </a:lnTo>
                <a:lnTo>
                  <a:pt x="74322" y="80724"/>
                </a:lnTo>
                <a:close/>
                <a:moveTo>
                  <a:pt x="23801" y="81467"/>
                </a:moveTo>
                <a:lnTo>
                  <a:pt x="19312" y="87391"/>
                </a:lnTo>
                <a:lnTo>
                  <a:pt x="19843" y="87789"/>
                </a:lnTo>
                <a:lnTo>
                  <a:pt x="24252" y="81813"/>
                </a:lnTo>
                <a:lnTo>
                  <a:pt x="23801" y="81467"/>
                </a:lnTo>
                <a:close/>
                <a:moveTo>
                  <a:pt x="72064" y="82424"/>
                </a:moveTo>
                <a:cubicBezTo>
                  <a:pt x="71905" y="82530"/>
                  <a:pt x="71772" y="82636"/>
                  <a:pt x="71613" y="82742"/>
                </a:cubicBezTo>
                <a:lnTo>
                  <a:pt x="75756" y="88905"/>
                </a:lnTo>
                <a:lnTo>
                  <a:pt x="76314" y="88506"/>
                </a:lnTo>
                <a:lnTo>
                  <a:pt x="72064" y="82424"/>
                </a:lnTo>
                <a:close/>
                <a:moveTo>
                  <a:pt x="26112" y="83088"/>
                </a:moveTo>
                <a:lnTo>
                  <a:pt x="26112" y="83114"/>
                </a:lnTo>
                <a:lnTo>
                  <a:pt x="22074" y="89330"/>
                </a:lnTo>
                <a:cubicBezTo>
                  <a:pt x="22260" y="89436"/>
                  <a:pt x="22446" y="89569"/>
                  <a:pt x="22632" y="89675"/>
                </a:cubicBezTo>
                <a:lnTo>
                  <a:pt x="26590" y="83406"/>
                </a:lnTo>
                <a:cubicBezTo>
                  <a:pt x="26430" y="83300"/>
                  <a:pt x="26271" y="83194"/>
                  <a:pt x="26112" y="83088"/>
                </a:cubicBezTo>
                <a:close/>
                <a:moveTo>
                  <a:pt x="69700" y="83964"/>
                </a:moveTo>
                <a:cubicBezTo>
                  <a:pt x="69514" y="84044"/>
                  <a:pt x="69355" y="84150"/>
                  <a:pt x="69195" y="84256"/>
                </a:cubicBezTo>
                <a:lnTo>
                  <a:pt x="72941" y="90658"/>
                </a:lnTo>
                <a:lnTo>
                  <a:pt x="73499" y="90313"/>
                </a:lnTo>
                <a:lnTo>
                  <a:pt x="69700" y="83964"/>
                </a:lnTo>
                <a:close/>
                <a:moveTo>
                  <a:pt x="28555" y="84575"/>
                </a:moveTo>
                <a:lnTo>
                  <a:pt x="24943" y="91056"/>
                </a:lnTo>
                <a:lnTo>
                  <a:pt x="25527" y="91375"/>
                </a:lnTo>
                <a:lnTo>
                  <a:pt x="29060" y="84867"/>
                </a:lnTo>
                <a:lnTo>
                  <a:pt x="28555" y="84575"/>
                </a:lnTo>
                <a:close/>
                <a:moveTo>
                  <a:pt x="67203" y="85319"/>
                </a:moveTo>
                <a:lnTo>
                  <a:pt x="66699" y="85584"/>
                </a:lnTo>
                <a:lnTo>
                  <a:pt x="69966" y="92225"/>
                </a:lnTo>
                <a:lnTo>
                  <a:pt x="70577" y="91933"/>
                </a:lnTo>
                <a:lnTo>
                  <a:pt x="67203" y="85319"/>
                </a:lnTo>
                <a:close/>
                <a:moveTo>
                  <a:pt x="31079" y="85877"/>
                </a:moveTo>
                <a:lnTo>
                  <a:pt x="27918" y="92597"/>
                </a:lnTo>
                <a:lnTo>
                  <a:pt x="28529" y="92863"/>
                </a:lnTo>
                <a:lnTo>
                  <a:pt x="31610" y="86116"/>
                </a:lnTo>
                <a:lnTo>
                  <a:pt x="31079" y="85877"/>
                </a:lnTo>
                <a:close/>
                <a:moveTo>
                  <a:pt x="64653" y="86514"/>
                </a:moveTo>
                <a:lnTo>
                  <a:pt x="64122" y="86727"/>
                </a:lnTo>
                <a:lnTo>
                  <a:pt x="66911" y="93606"/>
                </a:lnTo>
                <a:cubicBezTo>
                  <a:pt x="67124" y="93527"/>
                  <a:pt x="67336" y="93420"/>
                  <a:pt x="67549" y="93341"/>
                </a:cubicBezTo>
                <a:lnTo>
                  <a:pt x="64653" y="86514"/>
                </a:lnTo>
                <a:close/>
                <a:moveTo>
                  <a:pt x="33682" y="86992"/>
                </a:moveTo>
                <a:lnTo>
                  <a:pt x="30999" y="93898"/>
                </a:lnTo>
                <a:lnTo>
                  <a:pt x="31610" y="94137"/>
                </a:lnTo>
                <a:lnTo>
                  <a:pt x="34213" y="87178"/>
                </a:lnTo>
                <a:lnTo>
                  <a:pt x="33682" y="86992"/>
                </a:lnTo>
                <a:close/>
                <a:moveTo>
                  <a:pt x="61997" y="87523"/>
                </a:moveTo>
                <a:lnTo>
                  <a:pt x="61466" y="87709"/>
                </a:lnTo>
                <a:lnTo>
                  <a:pt x="63803" y="94748"/>
                </a:lnTo>
                <a:lnTo>
                  <a:pt x="64414" y="94536"/>
                </a:lnTo>
                <a:lnTo>
                  <a:pt x="61997" y="87523"/>
                </a:lnTo>
                <a:close/>
                <a:moveTo>
                  <a:pt x="36365" y="87922"/>
                </a:moveTo>
                <a:lnTo>
                  <a:pt x="34160" y="95014"/>
                </a:lnTo>
                <a:cubicBezTo>
                  <a:pt x="34372" y="95094"/>
                  <a:pt x="34585" y="95147"/>
                  <a:pt x="34797" y="95200"/>
                </a:cubicBezTo>
                <a:lnTo>
                  <a:pt x="36922" y="88081"/>
                </a:lnTo>
                <a:lnTo>
                  <a:pt x="36365" y="87922"/>
                </a:lnTo>
                <a:close/>
                <a:moveTo>
                  <a:pt x="59288" y="88347"/>
                </a:moveTo>
                <a:lnTo>
                  <a:pt x="58757" y="88506"/>
                </a:lnTo>
                <a:lnTo>
                  <a:pt x="60563" y="95678"/>
                </a:lnTo>
                <a:lnTo>
                  <a:pt x="61227" y="95519"/>
                </a:lnTo>
                <a:lnTo>
                  <a:pt x="59288" y="88347"/>
                </a:lnTo>
                <a:close/>
                <a:moveTo>
                  <a:pt x="39100" y="88666"/>
                </a:moveTo>
                <a:lnTo>
                  <a:pt x="37374" y="95891"/>
                </a:lnTo>
                <a:lnTo>
                  <a:pt x="38038" y="96023"/>
                </a:lnTo>
                <a:lnTo>
                  <a:pt x="39632" y="88798"/>
                </a:lnTo>
                <a:lnTo>
                  <a:pt x="39100" y="88666"/>
                </a:lnTo>
                <a:close/>
                <a:moveTo>
                  <a:pt x="56525" y="88984"/>
                </a:moveTo>
                <a:lnTo>
                  <a:pt x="55994" y="89091"/>
                </a:lnTo>
                <a:lnTo>
                  <a:pt x="57296" y="96395"/>
                </a:lnTo>
                <a:lnTo>
                  <a:pt x="57960" y="96262"/>
                </a:lnTo>
                <a:lnTo>
                  <a:pt x="56525" y="88984"/>
                </a:lnTo>
                <a:close/>
                <a:moveTo>
                  <a:pt x="41863" y="89223"/>
                </a:moveTo>
                <a:lnTo>
                  <a:pt x="40668" y="96528"/>
                </a:lnTo>
                <a:lnTo>
                  <a:pt x="41332" y="96634"/>
                </a:lnTo>
                <a:lnTo>
                  <a:pt x="42421" y="89303"/>
                </a:lnTo>
                <a:lnTo>
                  <a:pt x="41863" y="89223"/>
                </a:lnTo>
                <a:close/>
                <a:moveTo>
                  <a:pt x="53736" y="89436"/>
                </a:moveTo>
                <a:lnTo>
                  <a:pt x="53178" y="89516"/>
                </a:lnTo>
                <a:lnTo>
                  <a:pt x="53975" y="96900"/>
                </a:lnTo>
                <a:lnTo>
                  <a:pt x="54639" y="96820"/>
                </a:lnTo>
                <a:lnTo>
                  <a:pt x="53736" y="89436"/>
                </a:lnTo>
                <a:close/>
                <a:moveTo>
                  <a:pt x="44679" y="89569"/>
                </a:moveTo>
                <a:lnTo>
                  <a:pt x="43988" y="96953"/>
                </a:lnTo>
                <a:lnTo>
                  <a:pt x="44652" y="97006"/>
                </a:lnTo>
                <a:lnTo>
                  <a:pt x="45236" y="89622"/>
                </a:lnTo>
                <a:lnTo>
                  <a:pt x="44679" y="89569"/>
                </a:lnTo>
                <a:close/>
                <a:moveTo>
                  <a:pt x="50921" y="89702"/>
                </a:moveTo>
                <a:lnTo>
                  <a:pt x="50336" y="89728"/>
                </a:lnTo>
                <a:lnTo>
                  <a:pt x="50682" y="97139"/>
                </a:lnTo>
                <a:lnTo>
                  <a:pt x="51346" y="97112"/>
                </a:lnTo>
                <a:lnTo>
                  <a:pt x="50921" y="89702"/>
                </a:lnTo>
                <a:close/>
                <a:moveTo>
                  <a:pt x="47494" y="89755"/>
                </a:moveTo>
                <a:lnTo>
                  <a:pt x="47308" y="97166"/>
                </a:lnTo>
                <a:lnTo>
                  <a:pt x="47972" y="97166"/>
                </a:lnTo>
                <a:lnTo>
                  <a:pt x="48079" y="8975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8360550" y="4321563"/>
            <a:ext cx="550834" cy="564881"/>
          </a:xfrm>
          <a:custGeom>
            <a:avLst/>
            <a:gdLst/>
            <a:ahLst/>
            <a:cxnLst/>
            <a:rect l="l" t="t" r="r" b="b"/>
            <a:pathLst>
              <a:path w="43135" h="44235" extrusionOk="0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713225" y="886575"/>
            <a:ext cx="4158300" cy="19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1"/>
          </p:nvPr>
        </p:nvSpPr>
        <p:spPr>
          <a:xfrm>
            <a:off x="713225" y="2822925"/>
            <a:ext cx="41583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7"/>
          <p:cNvSpPr>
            <a:spLocks noGrp="1"/>
          </p:cNvSpPr>
          <p:nvPr>
            <p:ph type="pic" idx="2"/>
          </p:nvPr>
        </p:nvSpPr>
        <p:spPr>
          <a:xfrm>
            <a:off x="4944350" y="974550"/>
            <a:ext cx="3248100" cy="31944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28"/>
          <p:cNvGrpSpPr/>
          <p:nvPr/>
        </p:nvGrpSpPr>
        <p:grpSpPr>
          <a:xfrm rot="10800000" flipH="1">
            <a:off x="6412875" y="0"/>
            <a:ext cx="2731125" cy="5143500"/>
            <a:chOff x="6412875" y="0"/>
            <a:chExt cx="2731125" cy="5143500"/>
          </a:xfrm>
        </p:grpSpPr>
        <p:pic>
          <p:nvPicPr>
            <p:cNvPr id="371" name="Google Shape;371;p28"/>
            <p:cNvPicPr preferRelativeResize="0"/>
            <p:nvPr/>
          </p:nvPicPr>
          <p:blipFill rotWithShape="1">
            <a:blip r:embed="rId2">
              <a:alphaModFix/>
            </a:blip>
            <a:srcRect t="24401" r="79404" b="13382"/>
            <a:stretch/>
          </p:blipFill>
          <p:spPr>
            <a:xfrm>
              <a:off x="6569750" y="1074000"/>
              <a:ext cx="2574249" cy="4069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8"/>
            <p:cNvPicPr preferRelativeResize="0"/>
            <p:nvPr/>
          </p:nvPicPr>
          <p:blipFill rotWithShape="1">
            <a:blip r:embed="rId3">
              <a:alphaModFix/>
            </a:blip>
            <a:srcRect l="18444" t="35665" r="56243" b="-7732"/>
            <a:stretch/>
          </p:blipFill>
          <p:spPr>
            <a:xfrm>
              <a:off x="6412875" y="0"/>
              <a:ext cx="2731125" cy="4069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" name="Google Shape;373;p28"/>
          <p:cNvGrpSpPr/>
          <p:nvPr/>
        </p:nvGrpSpPr>
        <p:grpSpPr>
          <a:xfrm>
            <a:off x="0" y="1017726"/>
            <a:ext cx="6412874" cy="4166224"/>
            <a:chOff x="0" y="1017726"/>
            <a:chExt cx="6412874" cy="4166224"/>
          </a:xfrm>
        </p:grpSpPr>
        <p:pic>
          <p:nvPicPr>
            <p:cNvPr id="374" name="Google Shape;374;p28"/>
            <p:cNvPicPr preferRelativeResize="0"/>
            <p:nvPr/>
          </p:nvPicPr>
          <p:blipFill rotWithShape="1">
            <a:blip r:embed="rId3">
              <a:alphaModFix/>
            </a:blip>
            <a:srcRect l="23954" t="-9166" r="32773" b="65683"/>
            <a:stretch/>
          </p:blipFill>
          <p:spPr>
            <a:xfrm>
              <a:off x="1974725" y="283765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28"/>
            <p:cNvPicPr preferRelativeResize="0"/>
            <p:nvPr/>
          </p:nvPicPr>
          <p:blipFill rotWithShape="1">
            <a:blip r:embed="rId2">
              <a:alphaModFix/>
            </a:blip>
            <a:srcRect l="-7178" t="31031" r="83305" b="4306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" name="Google Shape;376;p28"/>
          <p:cNvGrpSpPr/>
          <p:nvPr/>
        </p:nvGrpSpPr>
        <p:grpSpPr>
          <a:xfrm>
            <a:off x="-1811603" y="113994"/>
            <a:ext cx="7156253" cy="4944056"/>
            <a:chOff x="-1811603" y="113994"/>
            <a:chExt cx="7156253" cy="4944056"/>
          </a:xfrm>
        </p:grpSpPr>
        <p:sp>
          <p:nvSpPr>
            <p:cNvPr id="377" name="Google Shape;377;p28"/>
            <p:cNvSpPr/>
            <p:nvPr/>
          </p:nvSpPr>
          <p:spPr>
            <a:xfrm>
              <a:off x="3799350" y="4707400"/>
              <a:ext cx="1545300" cy="350650"/>
            </a:xfrm>
            <a:custGeom>
              <a:avLst/>
              <a:gdLst/>
              <a:ahLst/>
              <a:cxnLst/>
              <a:rect l="l" t="t" r="r" b="b"/>
              <a:pathLst>
                <a:path w="61812" h="14026" extrusionOk="0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 rot="5400000">
              <a:off x="-1811928" y="114319"/>
              <a:ext cx="2429800" cy="2429150"/>
            </a:xfrm>
            <a:custGeom>
              <a:avLst/>
              <a:gdLst/>
              <a:ahLst/>
              <a:cxnLst/>
              <a:rect l="l" t="t" r="r" b="b"/>
              <a:pathLst>
                <a:path w="97192" h="97166" extrusionOk="0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28"/>
          <p:cNvSpPr txBox="1">
            <a:spLocks noGrp="1"/>
          </p:cNvSpPr>
          <p:nvPr>
            <p:ph type="title" hasCustomPrompt="1"/>
          </p:nvPr>
        </p:nvSpPr>
        <p:spPr>
          <a:xfrm>
            <a:off x="1325650" y="1962150"/>
            <a:ext cx="1398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28"/>
          <p:cNvSpPr txBox="1">
            <a:spLocks noGrp="1"/>
          </p:cNvSpPr>
          <p:nvPr>
            <p:ph type="subTitle" idx="1"/>
          </p:nvPr>
        </p:nvSpPr>
        <p:spPr>
          <a:xfrm>
            <a:off x="938450" y="3479925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1" name="Google Shape;381;p28"/>
          <p:cNvSpPr txBox="1">
            <a:spLocks noGrp="1"/>
          </p:cNvSpPr>
          <p:nvPr>
            <p:ph type="subTitle" idx="2"/>
          </p:nvPr>
        </p:nvSpPr>
        <p:spPr>
          <a:xfrm>
            <a:off x="938450" y="304785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2" name="Google Shape;382;p28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19621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3" name="Google Shape;383;p28"/>
          <p:cNvSpPr txBox="1">
            <a:spLocks noGrp="1"/>
          </p:cNvSpPr>
          <p:nvPr>
            <p:ph type="subTitle" idx="4"/>
          </p:nvPr>
        </p:nvSpPr>
        <p:spPr>
          <a:xfrm>
            <a:off x="3485350" y="3479925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4" name="Google Shape;384;p28"/>
          <p:cNvSpPr txBox="1">
            <a:spLocks noGrp="1"/>
          </p:cNvSpPr>
          <p:nvPr>
            <p:ph type="subTitle" idx="5"/>
          </p:nvPr>
        </p:nvSpPr>
        <p:spPr>
          <a:xfrm>
            <a:off x="3485350" y="304785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5" name="Google Shape;385;p28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19621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6" name="Google Shape;386;p28"/>
          <p:cNvSpPr txBox="1">
            <a:spLocks noGrp="1"/>
          </p:cNvSpPr>
          <p:nvPr>
            <p:ph type="subTitle" idx="7"/>
          </p:nvPr>
        </p:nvSpPr>
        <p:spPr>
          <a:xfrm>
            <a:off x="6032250" y="3479925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7" name="Google Shape;387;p28"/>
          <p:cNvSpPr txBox="1">
            <a:spLocks noGrp="1"/>
          </p:cNvSpPr>
          <p:nvPr>
            <p:ph type="subTitle" idx="8"/>
          </p:nvPr>
        </p:nvSpPr>
        <p:spPr>
          <a:xfrm>
            <a:off x="6032250" y="3047850"/>
            <a:ext cx="21732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8" name="Google Shape;388;p28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30"/>
          <p:cNvGrpSpPr/>
          <p:nvPr/>
        </p:nvGrpSpPr>
        <p:grpSpPr>
          <a:xfrm rot="10800000" flipH="1">
            <a:off x="1" y="0"/>
            <a:ext cx="6656573" cy="2354225"/>
            <a:chOff x="1" y="2829725"/>
            <a:chExt cx="6656573" cy="2354225"/>
          </a:xfrm>
        </p:grpSpPr>
        <p:pic>
          <p:nvPicPr>
            <p:cNvPr id="400" name="Google Shape;400;p30"/>
            <p:cNvPicPr preferRelativeResize="0"/>
            <p:nvPr/>
          </p:nvPicPr>
          <p:blipFill rotWithShape="1">
            <a:blip r:embed="rId2">
              <a:alphaModFix/>
            </a:blip>
            <a:srcRect l="20102" t="-4419" r="24274" b="60658"/>
            <a:stretch/>
          </p:blipFill>
          <p:spPr>
            <a:xfrm>
              <a:off x="951450" y="2829725"/>
              <a:ext cx="5705124" cy="2348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30"/>
            <p:cNvPicPr preferRelativeResize="0"/>
            <p:nvPr/>
          </p:nvPicPr>
          <p:blipFill rotWithShape="1">
            <a:blip r:embed="rId3">
              <a:alphaModFix/>
            </a:blip>
            <a:srcRect l="4228" t="58248" r="61887" b="13983"/>
            <a:stretch/>
          </p:blipFill>
          <p:spPr>
            <a:xfrm rot="10800000">
              <a:off x="1" y="3394850"/>
              <a:ext cx="4171674" cy="1789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" name="Google Shape;402;p30"/>
          <p:cNvGrpSpPr/>
          <p:nvPr/>
        </p:nvGrpSpPr>
        <p:grpSpPr>
          <a:xfrm rot="10800000" flipH="1">
            <a:off x="4985201" y="1693850"/>
            <a:ext cx="4171674" cy="3490101"/>
            <a:chOff x="4985201" y="0"/>
            <a:chExt cx="4171674" cy="3490101"/>
          </a:xfrm>
        </p:grpSpPr>
        <p:pic>
          <p:nvPicPr>
            <p:cNvPr id="403" name="Google Shape;403;p30"/>
            <p:cNvPicPr preferRelativeResize="0"/>
            <p:nvPr/>
          </p:nvPicPr>
          <p:blipFill rotWithShape="1">
            <a:blip r:embed="rId2">
              <a:alphaModFix/>
            </a:blip>
            <a:srcRect l="20955" t="31285" r="59279" b="6909"/>
            <a:stretch/>
          </p:blipFill>
          <p:spPr>
            <a:xfrm>
              <a:off x="7011325" y="0"/>
              <a:ext cx="2132676" cy="3490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0"/>
            <p:cNvPicPr preferRelativeResize="0"/>
            <p:nvPr/>
          </p:nvPicPr>
          <p:blipFill rotWithShape="1">
            <a:blip r:embed="rId3">
              <a:alphaModFix/>
            </a:blip>
            <a:srcRect l="4228" t="58248" r="61887" b="13983"/>
            <a:stretch/>
          </p:blipFill>
          <p:spPr>
            <a:xfrm>
              <a:off x="4985201" y="0"/>
              <a:ext cx="4171674" cy="1789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5" name="Google Shape;405;p30"/>
          <p:cNvGrpSpPr/>
          <p:nvPr/>
        </p:nvGrpSpPr>
        <p:grpSpPr>
          <a:xfrm rot="10800000" flipH="1">
            <a:off x="228600" y="173025"/>
            <a:ext cx="10722000" cy="5463125"/>
            <a:chOff x="228600" y="-452200"/>
            <a:chExt cx="10722000" cy="5463125"/>
          </a:xfrm>
        </p:grpSpPr>
        <p:sp>
          <p:nvSpPr>
            <p:cNvPr id="406" name="Google Shape;406;p30"/>
            <p:cNvSpPr/>
            <p:nvPr/>
          </p:nvSpPr>
          <p:spPr>
            <a:xfrm>
              <a:off x="8520800" y="1196350"/>
              <a:ext cx="2429800" cy="2429150"/>
            </a:xfrm>
            <a:custGeom>
              <a:avLst/>
              <a:gdLst/>
              <a:ahLst/>
              <a:cxnLst/>
              <a:rect l="l" t="t" r="r" b="b"/>
              <a:pathLst>
                <a:path w="97192" h="97166" extrusionOk="0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3799350" y="4660275"/>
              <a:ext cx="1545300" cy="350650"/>
            </a:xfrm>
            <a:custGeom>
              <a:avLst/>
              <a:gdLst/>
              <a:ahLst/>
              <a:cxnLst/>
              <a:rect l="l" t="t" r="r" b="b"/>
              <a:pathLst>
                <a:path w="61812" h="14026" extrusionOk="0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228600" y="-45220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0" r:id="rId5"/>
    <p:sldLayoutId id="2147483662" r:id="rId6"/>
    <p:sldLayoutId id="2147483663" r:id="rId7"/>
    <p:sldLayoutId id="2147483674" r:id="rId8"/>
    <p:sldLayoutId id="2147483676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"/>
          <p:cNvSpPr txBox="1">
            <a:spLocks noGrp="1"/>
          </p:cNvSpPr>
          <p:nvPr>
            <p:ph type="ctrTitle"/>
          </p:nvPr>
        </p:nvSpPr>
        <p:spPr>
          <a:xfrm>
            <a:off x="828750" y="1017725"/>
            <a:ext cx="7486500" cy="20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/>
              <a:t>Projeto</a:t>
            </a:r>
            <a:r>
              <a:rPr lang="en-US" sz="5400" dirty="0"/>
              <a:t> </a:t>
            </a:r>
            <a:r>
              <a:rPr lang="en-US" sz="5400" dirty="0" err="1"/>
              <a:t>Extensionista</a:t>
            </a:r>
            <a:endParaRPr dirty="0">
              <a:latin typeface="Unbounded Light"/>
              <a:ea typeface="Unbounded Light"/>
              <a:cs typeface="Unbounded Light"/>
              <a:sym typeface="Unbounded Light"/>
            </a:endParaRPr>
          </a:p>
        </p:txBody>
      </p:sp>
      <p:sp>
        <p:nvSpPr>
          <p:cNvPr id="436" name="Google Shape;436;p35"/>
          <p:cNvSpPr txBox="1">
            <a:spLocks noGrp="1"/>
          </p:cNvSpPr>
          <p:nvPr>
            <p:ph type="subTitle" idx="1"/>
          </p:nvPr>
        </p:nvSpPr>
        <p:spPr>
          <a:xfrm>
            <a:off x="2307600" y="3189424"/>
            <a:ext cx="4528800" cy="577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Integrantes: Davi Alcantara, Marcos Kaiser, Matheus </a:t>
            </a:r>
            <a:r>
              <a:rPr lang="pt-BR" dirty="0" err="1"/>
              <a:t>Ricoi</a:t>
            </a:r>
            <a:r>
              <a:rPr lang="pt-BR" dirty="0"/>
              <a:t>, Pedro Bastos e Vittor </a:t>
            </a:r>
            <a:r>
              <a:rPr lang="pt-BR" dirty="0" err="1"/>
              <a:t>Britis</a:t>
            </a:r>
            <a:r>
              <a:rPr lang="pt-BR" dirty="0"/>
              <a:t>.</a:t>
            </a:r>
          </a:p>
        </p:txBody>
      </p:sp>
      <p:sp>
        <p:nvSpPr>
          <p:cNvPr id="437" name="Google Shape;437;p35"/>
          <p:cNvSpPr/>
          <p:nvPr/>
        </p:nvSpPr>
        <p:spPr>
          <a:xfrm>
            <a:off x="3799350" y="3919025"/>
            <a:ext cx="1545300" cy="350650"/>
          </a:xfrm>
          <a:custGeom>
            <a:avLst/>
            <a:gdLst/>
            <a:ahLst/>
            <a:cxnLst/>
            <a:rect l="l" t="t" r="r" b="b"/>
            <a:pathLst>
              <a:path w="61812" h="14026" extrusionOk="0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5"/>
          <p:cNvSpPr/>
          <p:nvPr/>
        </p:nvSpPr>
        <p:spPr>
          <a:xfrm>
            <a:off x="806025" y="672850"/>
            <a:ext cx="550834" cy="564881"/>
          </a:xfrm>
          <a:custGeom>
            <a:avLst/>
            <a:gdLst/>
            <a:ahLst/>
            <a:cxnLst/>
            <a:rect l="l" t="t" r="r" b="b"/>
            <a:pathLst>
              <a:path w="43135" h="44235" extrusionOk="0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" name="Google Shape;439;p35"/>
          <p:cNvGrpSpPr/>
          <p:nvPr/>
        </p:nvGrpSpPr>
        <p:grpSpPr>
          <a:xfrm rot="7200089">
            <a:off x="7286063" y="3423059"/>
            <a:ext cx="1257916" cy="1342596"/>
            <a:chOff x="-408900" y="504142"/>
            <a:chExt cx="1167600" cy="1246200"/>
          </a:xfrm>
        </p:grpSpPr>
        <p:cxnSp>
          <p:nvCxnSpPr>
            <p:cNvPr id="440" name="Google Shape;440;p35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35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35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9"/>
          <p:cNvSpPr txBox="1">
            <a:spLocks noGrp="1"/>
          </p:cNvSpPr>
          <p:nvPr>
            <p:ph type="title"/>
          </p:nvPr>
        </p:nvSpPr>
        <p:spPr>
          <a:xfrm>
            <a:off x="1426950" y="2357700"/>
            <a:ext cx="6290100" cy="13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 e Contextualização</a:t>
            </a:r>
            <a:endParaRPr b="0" dirty="0"/>
          </a:p>
        </p:txBody>
      </p:sp>
      <p:sp>
        <p:nvSpPr>
          <p:cNvPr id="487" name="Google Shape;487;p39"/>
          <p:cNvSpPr txBox="1">
            <a:spLocks noGrp="1"/>
          </p:cNvSpPr>
          <p:nvPr>
            <p:ph type="title" idx="2"/>
          </p:nvPr>
        </p:nvSpPr>
        <p:spPr>
          <a:xfrm>
            <a:off x="3734400" y="776150"/>
            <a:ext cx="1675200" cy="13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89" name="Google Shape;489;p39"/>
          <p:cNvGrpSpPr/>
          <p:nvPr/>
        </p:nvGrpSpPr>
        <p:grpSpPr>
          <a:xfrm rot="-8441737" flipH="1">
            <a:off x="457794" y="3373587"/>
            <a:ext cx="1257847" cy="1342522"/>
            <a:chOff x="-408900" y="504142"/>
            <a:chExt cx="1167600" cy="1246200"/>
          </a:xfrm>
        </p:grpSpPr>
        <p:cxnSp>
          <p:nvCxnSpPr>
            <p:cNvPr id="490" name="Google Shape;490;p39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39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39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>
            <a:spLocks noGrp="1"/>
          </p:cNvSpPr>
          <p:nvPr>
            <p:ph type="title"/>
          </p:nvPr>
        </p:nvSpPr>
        <p:spPr>
          <a:xfrm>
            <a:off x="719975" y="455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Questão de Pesquisa</a:t>
            </a:r>
            <a:endParaRPr b="0" dirty="0"/>
          </a:p>
        </p:txBody>
      </p:sp>
      <p:sp>
        <p:nvSpPr>
          <p:cNvPr id="460" name="Google Shape;460;p37"/>
          <p:cNvSpPr txBox="1">
            <a:spLocks noGrp="1"/>
          </p:cNvSpPr>
          <p:nvPr>
            <p:ph type="title" idx="4"/>
          </p:nvPr>
        </p:nvSpPr>
        <p:spPr>
          <a:xfrm>
            <a:off x="1851815" y="2002466"/>
            <a:ext cx="8772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61" name="Google Shape;461;p37"/>
          <p:cNvSpPr txBox="1">
            <a:spLocks noGrp="1"/>
          </p:cNvSpPr>
          <p:nvPr>
            <p:ph type="title" idx="5"/>
          </p:nvPr>
        </p:nvSpPr>
        <p:spPr>
          <a:xfrm>
            <a:off x="6221845" y="2002466"/>
            <a:ext cx="8772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7"/>
          </p:nvPr>
        </p:nvSpPr>
        <p:spPr>
          <a:xfrm>
            <a:off x="293075" y="3092925"/>
            <a:ext cx="4278900" cy="10698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effectLst/>
                <a:latin typeface="gg sans"/>
              </a:rPr>
              <a:t>Houve mudanças na infraestrutura escolar que refletiram no desempenho dos estudantes após a pandemia?</a:t>
            </a:r>
            <a:endParaRPr lang="pt-BR"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subTitle" idx="8"/>
          </p:nvPr>
        </p:nvSpPr>
        <p:spPr>
          <a:xfrm>
            <a:off x="4696183" y="3002844"/>
            <a:ext cx="3905956" cy="14626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effectLst/>
                <a:latin typeface="gg sans"/>
              </a:rPr>
              <a:t>O desempenho dos alunos é influenciado diretamente pela estrutura e condições das escolas? </a:t>
            </a:r>
            <a:br>
              <a:rPr lang="pt-BR" dirty="0"/>
            </a:br>
            <a:endParaRPr dirty="0"/>
          </a:p>
        </p:txBody>
      </p:sp>
      <p:grpSp>
        <p:nvGrpSpPr>
          <p:cNvPr id="466" name="Google Shape;466;p37"/>
          <p:cNvGrpSpPr/>
          <p:nvPr/>
        </p:nvGrpSpPr>
        <p:grpSpPr>
          <a:xfrm rot="3930563">
            <a:off x="7643448" y="-131792"/>
            <a:ext cx="1257888" cy="1342566"/>
            <a:chOff x="-408900" y="504142"/>
            <a:chExt cx="1167600" cy="1246200"/>
          </a:xfrm>
        </p:grpSpPr>
        <p:cxnSp>
          <p:nvCxnSpPr>
            <p:cNvPr id="467" name="Google Shape;467;p37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7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37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39BCBA-7982-510B-2D10-5151104A260D}"/>
              </a:ext>
            </a:extLst>
          </p:cNvPr>
          <p:cNvSpPr txBox="1"/>
          <p:nvPr/>
        </p:nvSpPr>
        <p:spPr>
          <a:xfrm>
            <a:off x="2048108" y="691045"/>
            <a:ext cx="4831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gg sans"/>
              </a:rPr>
              <a:t>A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gg sans"/>
              </a:rPr>
              <a:t> pandemia afetou a infraestrutura escolar </a:t>
            </a:r>
            <a:r>
              <a:rPr lang="pt-BR" sz="1200" dirty="0">
                <a:solidFill>
                  <a:schemeClr val="bg1"/>
                </a:solidFill>
                <a:latin typeface="gg sans"/>
              </a:rPr>
              <a:t>e gerou 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gg sans"/>
              </a:rPr>
              <a:t>impacto</a:t>
            </a:r>
            <a:r>
              <a:rPr lang="pt-BR" sz="1200" dirty="0">
                <a:solidFill>
                  <a:schemeClr val="bg1"/>
                </a:solidFill>
                <a:latin typeface="gg sans"/>
              </a:rPr>
              <a:t>s n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gg sans"/>
              </a:rPr>
              <a:t>o desempenho dos alunos?</a:t>
            </a:r>
            <a:endParaRPr lang="pt-BR" sz="1200" dirty="0">
              <a:solidFill>
                <a:schemeClr val="bg1"/>
              </a:solidFill>
              <a:latin typeface="gg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9"/>
          <p:cNvSpPr txBox="1">
            <a:spLocks noGrp="1"/>
          </p:cNvSpPr>
          <p:nvPr>
            <p:ph type="title"/>
          </p:nvPr>
        </p:nvSpPr>
        <p:spPr>
          <a:xfrm>
            <a:off x="718970" y="656644"/>
            <a:ext cx="4158300" cy="11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Justificativa</a:t>
            </a:r>
            <a:r>
              <a:rPr lang="en-US" dirty="0">
                <a:solidFill>
                  <a:schemeClr val="bg1"/>
                </a:solidFill>
              </a:rPr>
              <a:t> da </a:t>
            </a:r>
            <a:r>
              <a:rPr lang="en-US" dirty="0" err="1">
                <a:solidFill>
                  <a:schemeClr val="bg1"/>
                </a:solidFill>
              </a:rPr>
              <a:t>Análise</a:t>
            </a:r>
            <a:endParaRPr b="0" dirty="0">
              <a:solidFill>
                <a:schemeClr val="bg1"/>
              </a:solidFill>
            </a:endParaRPr>
          </a:p>
        </p:txBody>
      </p:sp>
      <p:sp>
        <p:nvSpPr>
          <p:cNvPr id="621" name="Google Shape;621;p49"/>
          <p:cNvSpPr txBox="1">
            <a:spLocks noGrp="1"/>
          </p:cNvSpPr>
          <p:nvPr>
            <p:ph type="subTitle" idx="1"/>
          </p:nvPr>
        </p:nvSpPr>
        <p:spPr>
          <a:xfrm>
            <a:off x="413700" y="2063942"/>
            <a:ext cx="41583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gg sans"/>
              </a:rPr>
              <a:t>Comparar dados de 2019 e 2021 permite analisar o impacto da pandemia na infraestrutura escolar e na aprendizagem. </a:t>
            </a:r>
          </a:p>
          <a:p>
            <a:pPr marL="139700" indent="0"/>
            <a:endParaRPr lang="pt-BR" b="0" i="0" dirty="0">
              <a:effectLst/>
              <a:latin typeface="gg sans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pt-BR" dirty="0">
              <a:latin typeface="gg sans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gg sans"/>
              </a:rPr>
              <a:t>A análise busca identificar quais condições escolares mais contribuíram para variações de desempenho no SAEB, subsidiando políticas públicas para a melhoria da educação básica.</a:t>
            </a:r>
            <a:endParaRPr lang="pt-BR" dirty="0"/>
          </a:p>
          <a:p>
            <a:pPr marL="139700" indent="0"/>
            <a:endParaRPr lang="pt-BR" b="0" i="0" dirty="0">
              <a:effectLst/>
              <a:latin typeface="gg sans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gg sans"/>
            </a:endParaRPr>
          </a:p>
          <a:p>
            <a:pPr marL="139700" indent="0"/>
            <a:endParaRPr lang="pt-BR" b="0" i="0" dirty="0">
              <a:effectLst/>
              <a:latin typeface="gg sans"/>
            </a:endParaRPr>
          </a:p>
        </p:txBody>
      </p:sp>
      <p:grpSp>
        <p:nvGrpSpPr>
          <p:cNvPr id="622" name="Google Shape;622;p49"/>
          <p:cNvGrpSpPr/>
          <p:nvPr/>
        </p:nvGrpSpPr>
        <p:grpSpPr>
          <a:xfrm rot="7200089">
            <a:off x="4634274" y="3813963"/>
            <a:ext cx="954964" cy="1037595"/>
            <a:chOff x="-408900" y="504142"/>
            <a:chExt cx="1167600" cy="1246200"/>
          </a:xfrm>
        </p:grpSpPr>
        <p:cxnSp>
          <p:nvCxnSpPr>
            <p:cNvPr id="623" name="Google Shape;623;p49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9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9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7C1396-805D-30C1-8202-0A29D642341F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226574" y="1697041"/>
            <a:ext cx="3188128" cy="1802516"/>
          </a:xfrm>
        </p:spPr>
        <p:txBody>
          <a:bodyPr/>
          <a:lstStyle/>
          <a:p>
            <a:endParaRPr lang="pt-BR"/>
          </a:p>
        </p:txBody>
      </p:sp>
      <p:pic>
        <p:nvPicPr>
          <p:cNvPr id="1026" name="Picture 2" descr="O ensino remoto, a pandemia e a educação do faz de conta – SINDOIF">
            <a:extLst>
              <a:ext uri="{FF2B5EF4-FFF2-40B4-BE49-F238E27FC236}">
                <a16:creationId xmlns:a16="http://schemas.microsoft.com/office/drawing/2014/main" id="{5BE126C2-60BB-3054-7721-18E29C4B9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574" y="1708234"/>
            <a:ext cx="3188128" cy="17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0"/>
          <p:cNvSpPr txBox="1">
            <a:spLocks noGrp="1"/>
          </p:cNvSpPr>
          <p:nvPr>
            <p:ph type="title"/>
          </p:nvPr>
        </p:nvSpPr>
        <p:spPr>
          <a:xfrm>
            <a:off x="2567250" y="2357700"/>
            <a:ext cx="4009500" cy="13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Bases de dados</a:t>
            </a:r>
            <a:endParaRPr b="0" dirty="0"/>
          </a:p>
        </p:txBody>
      </p:sp>
      <p:sp>
        <p:nvSpPr>
          <p:cNvPr id="631" name="Google Shape;631;p50"/>
          <p:cNvSpPr txBox="1">
            <a:spLocks noGrp="1"/>
          </p:cNvSpPr>
          <p:nvPr>
            <p:ph type="title" idx="2"/>
          </p:nvPr>
        </p:nvSpPr>
        <p:spPr>
          <a:xfrm>
            <a:off x="3745800" y="776150"/>
            <a:ext cx="1652400" cy="13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33" name="Google Shape;633;p50"/>
          <p:cNvGrpSpPr/>
          <p:nvPr/>
        </p:nvGrpSpPr>
        <p:grpSpPr>
          <a:xfrm rot="-2358263">
            <a:off x="469294" y="243137"/>
            <a:ext cx="1257847" cy="1342522"/>
            <a:chOff x="-408900" y="504142"/>
            <a:chExt cx="1167600" cy="1246200"/>
          </a:xfrm>
        </p:grpSpPr>
        <p:cxnSp>
          <p:nvCxnSpPr>
            <p:cNvPr id="634" name="Google Shape;634;p50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50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50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>
          <a:extLst>
            <a:ext uri="{FF2B5EF4-FFF2-40B4-BE49-F238E27FC236}">
              <a16:creationId xmlns:a16="http://schemas.microsoft.com/office/drawing/2014/main" id="{1F99C2F3-AB94-2C51-5853-5159DDB2C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>
            <a:extLst>
              <a:ext uri="{FF2B5EF4-FFF2-40B4-BE49-F238E27FC236}">
                <a16:creationId xmlns:a16="http://schemas.microsoft.com/office/drawing/2014/main" id="{176DED38-E5F2-8700-F82F-C38223E592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75" y="455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 das Bases</a:t>
            </a:r>
            <a:endParaRPr b="0" dirty="0"/>
          </a:p>
        </p:txBody>
      </p:sp>
      <p:grpSp>
        <p:nvGrpSpPr>
          <p:cNvPr id="466" name="Google Shape;466;p37">
            <a:extLst>
              <a:ext uri="{FF2B5EF4-FFF2-40B4-BE49-F238E27FC236}">
                <a16:creationId xmlns:a16="http://schemas.microsoft.com/office/drawing/2014/main" id="{89EB21FA-1C35-D97F-903F-C4D433AC713A}"/>
              </a:ext>
            </a:extLst>
          </p:cNvPr>
          <p:cNvGrpSpPr/>
          <p:nvPr/>
        </p:nvGrpSpPr>
        <p:grpSpPr>
          <a:xfrm rot="3930563">
            <a:off x="7643448" y="-131792"/>
            <a:ext cx="1257888" cy="1342566"/>
            <a:chOff x="-408900" y="504142"/>
            <a:chExt cx="1167600" cy="1246200"/>
          </a:xfrm>
        </p:grpSpPr>
        <p:cxnSp>
          <p:nvCxnSpPr>
            <p:cNvPr id="467" name="Google Shape;467;p37">
              <a:extLst>
                <a:ext uri="{FF2B5EF4-FFF2-40B4-BE49-F238E27FC236}">
                  <a16:creationId xmlns:a16="http://schemas.microsoft.com/office/drawing/2014/main" id="{5E62F155-8E9F-6E50-FC37-4764ECA73FF2}"/>
                </a:ext>
              </a:extLst>
            </p:cNvPr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7">
              <a:extLst>
                <a:ext uri="{FF2B5EF4-FFF2-40B4-BE49-F238E27FC236}">
                  <a16:creationId xmlns:a16="http://schemas.microsoft.com/office/drawing/2014/main" id="{9CB49D42-8075-758E-0063-155E38CAD05D}"/>
                </a:ext>
              </a:extLst>
            </p:cNvPr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37">
              <a:extLst>
                <a:ext uri="{FF2B5EF4-FFF2-40B4-BE49-F238E27FC236}">
                  <a16:creationId xmlns:a16="http://schemas.microsoft.com/office/drawing/2014/main" id="{423ED9D8-8393-AE92-F12D-BDC3FBAB6DA6}"/>
                </a:ext>
              </a:extLst>
            </p:cNvPr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DD4BAA-B04D-1B53-9A65-F83FF4AC24F3}"/>
              </a:ext>
            </a:extLst>
          </p:cNvPr>
          <p:cNvSpPr txBox="1"/>
          <p:nvPr/>
        </p:nvSpPr>
        <p:spPr>
          <a:xfrm>
            <a:off x="203807" y="1209119"/>
            <a:ext cx="87363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gg sans"/>
              </a:rPr>
              <a:t>Censo Escolar - Infraestrutura, matrículas, corpo docente, características pedagógicas – Anualmente</a:t>
            </a:r>
          </a:p>
          <a:p>
            <a:endParaRPr lang="pt-BR" sz="1800" dirty="0">
              <a:solidFill>
                <a:schemeClr val="bg1"/>
              </a:solidFill>
              <a:latin typeface="gg sans"/>
            </a:endParaRPr>
          </a:p>
          <a:p>
            <a:endParaRPr lang="pt-BR" sz="1800" dirty="0">
              <a:solidFill>
                <a:schemeClr val="bg1"/>
              </a:solidFill>
              <a:latin typeface="gg sans"/>
            </a:endParaRPr>
          </a:p>
          <a:p>
            <a:endParaRPr lang="pt-BR" sz="1800" dirty="0">
              <a:solidFill>
                <a:schemeClr val="bg1"/>
              </a:solidFill>
              <a:latin typeface="gg sans"/>
            </a:endParaRPr>
          </a:p>
          <a:p>
            <a:endParaRPr lang="pt-BR" sz="1800" dirty="0">
              <a:solidFill>
                <a:schemeClr val="bg1"/>
              </a:solidFill>
              <a:latin typeface="gg sans"/>
            </a:endParaRPr>
          </a:p>
          <a:p>
            <a:r>
              <a:rPr lang="pt-BR" sz="1800" dirty="0">
                <a:solidFill>
                  <a:schemeClr val="bg1"/>
                </a:solidFill>
                <a:latin typeface="gg sans"/>
              </a:rPr>
              <a:t>SAEB (Sistema de Avaliação da Educação Básica) - Proficiências médias em Língua Portuguesa (LP) e Matemática (MT) – A cada 2 Anos</a:t>
            </a:r>
          </a:p>
          <a:p>
            <a:endParaRPr lang="pt-BR" sz="1600" dirty="0">
              <a:solidFill>
                <a:schemeClr val="bg1"/>
              </a:solidFill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98259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0"/>
          <p:cNvSpPr txBox="1">
            <a:spLocks noGrp="1"/>
          </p:cNvSpPr>
          <p:nvPr>
            <p:ph type="title"/>
          </p:nvPr>
        </p:nvSpPr>
        <p:spPr>
          <a:xfrm>
            <a:off x="720000" y="1113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DataSets</a:t>
            </a:r>
            <a:endParaRPr b="0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F3E0613-79CA-D004-DE9B-6DC749AE2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8198"/>
              </p:ext>
            </p:extLst>
          </p:nvPr>
        </p:nvGraphicFramePr>
        <p:xfrm>
          <a:off x="720000" y="863599"/>
          <a:ext cx="7624829" cy="3570792"/>
        </p:xfrm>
        <a:graphic>
          <a:graphicData uri="http://schemas.openxmlformats.org/drawingml/2006/table">
            <a:tbl>
              <a:tblPr>
                <a:tableStyleId>{00A300C3-DFE2-4DF0-9FA6-DA5E477D5734}</a:tableStyleId>
              </a:tblPr>
              <a:tblGrid>
                <a:gridCol w="1535421">
                  <a:extLst>
                    <a:ext uri="{9D8B030D-6E8A-4147-A177-3AD203B41FA5}">
                      <a16:colId xmlns:a16="http://schemas.microsoft.com/office/drawing/2014/main" val="2616438466"/>
                    </a:ext>
                  </a:extLst>
                </a:gridCol>
                <a:gridCol w="1522352">
                  <a:extLst>
                    <a:ext uri="{9D8B030D-6E8A-4147-A177-3AD203B41FA5}">
                      <a16:colId xmlns:a16="http://schemas.microsoft.com/office/drawing/2014/main" val="4261025419"/>
                    </a:ext>
                  </a:extLst>
                </a:gridCol>
                <a:gridCol w="1522352">
                  <a:extLst>
                    <a:ext uri="{9D8B030D-6E8A-4147-A177-3AD203B41FA5}">
                      <a16:colId xmlns:a16="http://schemas.microsoft.com/office/drawing/2014/main" val="3752618587"/>
                    </a:ext>
                  </a:extLst>
                </a:gridCol>
                <a:gridCol w="1522352">
                  <a:extLst>
                    <a:ext uri="{9D8B030D-6E8A-4147-A177-3AD203B41FA5}">
                      <a16:colId xmlns:a16="http://schemas.microsoft.com/office/drawing/2014/main" val="3924187280"/>
                    </a:ext>
                  </a:extLst>
                </a:gridCol>
                <a:gridCol w="1522352">
                  <a:extLst>
                    <a:ext uri="{9D8B030D-6E8A-4147-A177-3AD203B41FA5}">
                      <a16:colId xmlns:a16="http://schemas.microsoft.com/office/drawing/2014/main" val="2543381261"/>
                    </a:ext>
                  </a:extLst>
                </a:gridCol>
              </a:tblGrid>
              <a:tr h="275247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bg1"/>
                          </a:solidFill>
                        </a:rPr>
                        <a:t>Base</a:t>
                      </a:r>
                    </a:p>
                  </a:txBody>
                  <a:tcPr marL="48573" marR="48573" marT="24286" marB="24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bg1"/>
                          </a:solidFill>
                        </a:rPr>
                        <a:t>Fonte</a:t>
                      </a:r>
                    </a:p>
                  </a:txBody>
                  <a:tcPr marL="48573" marR="48573" marT="24286" marB="24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bg1"/>
                          </a:solidFill>
                        </a:rPr>
                        <a:t>Ano</a:t>
                      </a:r>
                    </a:p>
                  </a:txBody>
                  <a:tcPr marL="48573" marR="48573" marT="24286" marB="24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bg1"/>
                          </a:solidFill>
                        </a:rPr>
                        <a:t>Colunas relevantes</a:t>
                      </a:r>
                    </a:p>
                  </a:txBody>
                  <a:tcPr marL="48573" marR="48573" marT="24286" marB="24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bg1"/>
                          </a:solidFill>
                        </a:rPr>
                        <a:t>Identificador para integração</a:t>
                      </a:r>
                    </a:p>
                  </a:txBody>
                  <a:tcPr marL="48573" marR="48573" marT="24286" marB="24286" anchor="ctr"/>
                </a:tc>
                <a:extLst>
                  <a:ext uri="{0D108BD9-81ED-4DB2-BD59-A6C34878D82A}">
                    <a16:rowId xmlns:a16="http://schemas.microsoft.com/office/drawing/2014/main" val="2011420438"/>
                  </a:ext>
                </a:extLst>
              </a:tr>
              <a:tr h="955269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Censo Escolar 2019</a:t>
                      </a:r>
                    </a:p>
                  </a:txBody>
                  <a:tcPr marL="48573" marR="48573" marT="24286" marB="24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solidFill>
                            <a:schemeClr val="bg1"/>
                          </a:solidFill>
                        </a:rPr>
                        <a:t>INEP</a:t>
                      </a:r>
                    </a:p>
                  </a:txBody>
                  <a:tcPr marL="48573" marR="48573" marT="24286" marB="24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marL="48573" marR="48573" marT="24286" marB="24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1"/>
                          </a:solidFill>
                        </a:rPr>
                        <a:t>ID_ESCOLA, IN_BIBLIOTECA, IN_LABORATORIO_INFORMATICA, IN_INTERNET, QT_DOCENTES</a:t>
                      </a:r>
                    </a:p>
                  </a:txBody>
                  <a:tcPr marL="48573" marR="48573" marT="24286" marB="24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solidFill>
                            <a:schemeClr val="bg1"/>
                          </a:solidFill>
                        </a:rPr>
                        <a:t>ID_ESCOLA</a:t>
                      </a:r>
                    </a:p>
                  </a:txBody>
                  <a:tcPr marL="48573" marR="48573" marT="24286" marB="24286" anchor="ctr"/>
                </a:tc>
                <a:extLst>
                  <a:ext uri="{0D108BD9-81ED-4DB2-BD59-A6C34878D82A}">
                    <a16:rowId xmlns:a16="http://schemas.microsoft.com/office/drawing/2014/main" val="3941544453"/>
                  </a:ext>
                </a:extLst>
              </a:tr>
              <a:tr h="955269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Censo Escolar 2021</a:t>
                      </a:r>
                    </a:p>
                  </a:txBody>
                  <a:tcPr marL="48573" marR="48573" marT="24286" marB="24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solidFill>
                            <a:schemeClr val="bg1"/>
                          </a:solidFill>
                        </a:rPr>
                        <a:t>INEP</a:t>
                      </a:r>
                    </a:p>
                  </a:txBody>
                  <a:tcPr marL="48573" marR="48573" marT="24286" marB="24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solidFill>
                            <a:schemeClr val="bg1"/>
                          </a:solidFill>
                        </a:rPr>
                        <a:t>2021</a:t>
                      </a:r>
                    </a:p>
                  </a:txBody>
                  <a:tcPr marL="48573" marR="48573" marT="24286" marB="24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>
                          <a:solidFill>
                            <a:schemeClr val="bg1"/>
                          </a:solidFill>
                        </a:rPr>
                        <a:t>ID_ESCOLA, IN_BIBLIOTECA, IN_LABORATORIO_INFORMATICA, IN_INTERNET, QT_DOCENTES</a:t>
                      </a:r>
                    </a:p>
                  </a:txBody>
                  <a:tcPr marL="48573" marR="48573" marT="24286" marB="24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solidFill>
                            <a:schemeClr val="bg1"/>
                          </a:solidFill>
                        </a:rPr>
                        <a:t>ID_ESCOLA</a:t>
                      </a:r>
                    </a:p>
                  </a:txBody>
                  <a:tcPr marL="48573" marR="48573" marT="24286" marB="24286" anchor="ctr"/>
                </a:tc>
                <a:extLst>
                  <a:ext uri="{0D108BD9-81ED-4DB2-BD59-A6C34878D82A}">
                    <a16:rowId xmlns:a16="http://schemas.microsoft.com/office/drawing/2014/main" val="1353679232"/>
                  </a:ext>
                </a:extLst>
              </a:tr>
              <a:tr h="615258"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solidFill>
                            <a:schemeClr val="bg1"/>
                          </a:solidFill>
                        </a:rPr>
                        <a:t>SAEB 2019 (Resultados)</a:t>
                      </a:r>
                    </a:p>
                  </a:txBody>
                  <a:tcPr marL="48573" marR="48573" marT="24286" marB="24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solidFill>
                            <a:schemeClr val="bg1"/>
                          </a:solidFill>
                        </a:rPr>
                        <a:t>INEP</a:t>
                      </a:r>
                    </a:p>
                  </a:txBody>
                  <a:tcPr marL="48573" marR="48573" marT="24286" marB="24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solidFill>
                            <a:schemeClr val="bg1"/>
                          </a:solidFill>
                        </a:rPr>
                        <a:t>2019</a:t>
                      </a:r>
                    </a:p>
                  </a:txBody>
                  <a:tcPr marL="48573" marR="48573" marT="24286" marB="24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solidFill>
                            <a:schemeClr val="bg1"/>
                          </a:solidFill>
                        </a:rPr>
                        <a:t>ID_ESCOLA, PROFICIENCIA_LP, PROFICIENCIA_MT</a:t>
                      </a:r>
                    </a:p>
                  </a:txBody>
                  <a:tcPr marL="48573" marR="48573" marT="24286" marB="24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solidFill>
                            <a:schemeClr val="bg1"/>
                          </a:solidFill>
                        </a:rPr>
                        <a:t>ID_ESCOLA</a:t>
                      </a:r>
                    </a:p>
                  </a:txBody>
                  <a:tcPr marL="48573" marR="48573" marT="24286" marB="24286" anchor="ctr"/>
                </a:tc>
                <a:extLst>
                  <a:ext uri="{0D108BD9-81ED-4DB2-BD59-A6C34878D82A}">
                    <a16:rowId xmlns:a16="http://schemas.microsoft.com/office/drawing/2014/main" val="760591483"/>
                  </a:ext>
                </a:extLst>
              </a:tr>
              <a:tr h="615258"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solidFill>
                            <a:schemeClr val="bg1"/>
                          </a:solidFill>
                        </a:rPr>
                        <a:t>SAEB 2021 (Resultados)</a:t>
                      </a:r>
                    </a:p>
                  </a:txBody>
                  <a:tcPr marL="48573" marR="48573" marT="24286" marB="24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INEP</a:t>
                      </a:r>
                    </a:p>
                  </a:txBody>
                  <a:tcPr marL="48573" marR="48573" marT="24286" marB="24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solidFill>
                            <a:schemeClr val="bg1"/>
                          </a:solidFill>
                        </a:rPr>
                        <a:t>2021</a:t>
                      </a:r>
                    </a:p>
                  </a:txBody>
                  <a:tcPr marL="48573" marR="48573" marT="24286" marB="24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solidFill>
                            <a:schemeClr val="bg1"/>
                          </a:solidFill>
                        </a:rPr>
                        <a:t>ID_ESCOLA, PROFICIENCIA_LP, PROFICIENCIA_MT</a:t>
                      </a:r>
                    </a:p>
                  </a:txBody>
                  <a:tcPr marL="48573" marR="48573" marT="24286" marB="242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bg1"/>
                          </a:solidFill>
                        </a:rPr>
                        <a:t>ID_ESCOLA</a:t>
                      </a:r>
                    </a:p>
                  </a:txBody>
                  <a:tcPr marL="48573" marR="48573" marT="24286" marB="24286" anchor="ctr"/>
                </a:tc>
                <a:extLst>
                  <a:ext uri="{0D108BD9-81ED-4DB2-BD59-A6C34878D82A}">
                    <a16:rowId xmlns:a16="http://schemas.microsoft.com/office/drawing/2014/main" val="7196725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3"/>
          <p:cNvSpPr txBox="1">
            <a:spLocks noGrp="1"/>
          </p:cNvSpPr>
          <p:nvPr>
            <p:ph type="subTitle" idx="1"/>
          </p:nvPr>
        </p:nvSpPr>
        <p:spPr>
          <a:xfrm>
            <a:off x="720000" y="3479925"/>
            <a:ext cx="239165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base">
              <a:spcBef>
                <a:spcPts val="300"/>
              </a:spcBef>
              <a:spcAft>
                <a:spcPts val="300"/>
              </a:spcAft>
            </a:pPr>
            <a:r>
              <a:rPr lang="pt-BR" b="0" i="0" dirty="0">
                <a:effectLst/>
                <a:latin typeface="inherit"/>
              </a:rPr>
              <a:t>Relacionar infraestrutura escolar (biblioteca, internet, laboratórios) com desempenho acadêmico.</a:t>
            </a:r>
          </a:p>
        </p:txBody>
      </p:sp>
      <p:sp>
        <p:nvSpPr>
          <p:cNvPr id="668" name="Google Shape;668;p53"/>
          <p:cNvSpPr txBox="1">
            <a:spLocks noGrp="1"/>
          </p:cNvSpPr>
          <p:nvPr>
            <p:ph type="subTitle" idx="2"/>
          </p:nvPr>
        </p:nvSpPr>
        <p:spPr>
          <a:xfrm>
            <a:off x="593124" y="3047850"/>
            <a:ext cx="2892225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Infraestruturais</a:t>
            </a:r>
            <a:endParaRPr dirty="0"/>
          </a:p>
        </p:txBody>
      </p:sp>
      <p:sp>
        <p:nvSpPr>
          <p:cNvPr id="669" name="Google Shape;669;p53"/>
          <p:cNvSpPr txBox="1">
            <a:spLocks noGrp="1"/>
          </p:cNvSpPr>
          <p:nvPr>
            <p:ph type="subTitle" idx="4"/>
          </p:nvPr>
        </p:nvSpPr>
        <p:spPr>
          <a:xfrm>
            <a:off x="3453670" y="3479925"/>
            <a:ext cx="21732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base">
              <a:spcBef>
                <a:spcPts val="300"/>
              </a:spcBef>
              <a:spcAft>
                <a:spcPts val="300"/>
              </a:spcAft>
            </a:pPr>
            <a:r>
              <a:rPr lang="pt-BR" b="0" i="0" dirty="0">
                <a:effectLst/>
                <a:latin typeface="inherit"/>
              </a:rPr>
              <a:t>Avaliar o impacto da pandemia nas condições escolares e nas proficiências do SAEB.</a:t>
            </a:r>
          </a:p>
        </p:txBody>
      </p:sp>
      <p:sp>
        <p:nvSpPr>
          <p:cNvPr id="670" name="Google Shape;670;p53"/>
          <p:cNvSpPr txBox="1">
            <a:spLocks noGrp="1"/>
          </p:cNvSpPr>
          <p:nvPr>
            <p:ph type="subTitle" idx="5"/>
          </p:nvPr>
        </p:nvSpPr>
        <p:spPr>
          <a:xfrm>
            <a:off x="3485350" y="3047850"/>
            <a:ext cx="22364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Pandêmicas</a:t>
            </a:r>
            <a:endParaRPr dirty="0"/>
          </a:p>
        </p:txBody>
      </p:sp>
      <p:sp>
        <p:nvSpPr>
          <p:cNvPr id="671" name="Google Shape;671;p53"/>
          <p:cNvSpPr txBox="1">
            <a:spLocks noGrp="1"/>
          </p:cNvSpPr>
          <p:nvPr>
            <p:ph type="subTitle" idx="7"/>
          </p:nvPr>
        </p:nvSpPr>
        <p:spPr>
          <a:xfrm>
            <a:off x="6032250" y="3479925"/>
            <a:ext cx="239175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base">
              <a:spcBef>
                <a:spcPts val="300"/>
              </a:spcBef>
              <a:spcAft>
                <a:spcPts val="300"/>
              </a:spcAft>
            </a:pPr>
            <a:r>
              <a:rPr lang="pt-BR" b="0" i="0" dirty="0">
                <a:effectLst/>
                <a:latin typeface="inherit"/>
              </a:rPr>
              <a:t>Analisar diferenças regionais/demográficas e por tipo de escola (pública x privada).</a:t>
            </a:r>
          </a:p>
        </p:txBody>
      </p:sp>
      <p:sp>
        <p:nvSpPr>
          <p:cNvPr id="672" name="Google Shape;672;p53"/>
          <p:cNvSpPr txBox="1">
            <a:spLocks noGrp="1"/>
          </p:cNvSpPr>
          <p:nvPr>
            <p:ph type="subTitle" idx="8"/>
          </p:nvPr>
        </p:nvSpPr>
        <p:spPr>
          <a:xfrm>
            <a:off x="6032250" y="3047850"/>
            <a:ext cx="2629836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Demográficas</a:t>
            </a:r>
            <a:endParaRPr dirty="0"/>
          </a:p>
        </p:txBody>
      </p:sp>
      <p:sp>
        <p:nvSpPr>
          <p:cNvPr id="673" name="Google Shape;673;p53"/>
          <p:cNvSpPr/>
          <p:nvPr/>
        </p:nvSpPr>
        <p:spPr>
          <a:xfrm>
            <a:off x="1333825" y="1474275"/>
            <a:ext cx="1382700" cy="1382700"/>
          </a:xfrm>
          <a:prstGeom prst="donut">
            <a:avLst>
              <a:gd name="adj" fmla="val 1193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53"/>
          <p:cNvSpPr/>
          <p:nvPr/>
        </p:nvSpPr>
        <p:spPr>
          <a:xfrm flipH="1">
            <a:off x="1326302" y="1466650"/>
            <a:ext cx="1397700" cy="1397700"/>
          </a:xfrm>
          <a:prstGeom prst="blockArc">
            <a:avLst>
              <a:gd name="adj1" fmla="val 10798115"/>
              <a:gd name="adj2" fmla="val 16256715"/>
              <a:gd name="adj3" fmla="val 1271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53"/>
          <p:cNvSpPr/>
          <p:nvPr/>
        </p:nvSpPr>
        <p:spPr>
          <a:xfrm>
            <a:off x="3880725" y="1474275"/>
            <a:ext cx="1382700" cy="1382700"/>
          </a:xfrm>
          <a:prstGeom prst="donut">
            <a:avLst>
              <a:gd name="adj" fmla="val 1193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53"/>
          <p:cNvSpPr/>
          <p:nvPr/>
        </p:nvSpPr>
        <p:spPr>
          <a:xfrm flipH="1">
            <a:off x="3873202" y="1466650"/>
            <a:ext cx="1397700" cy="1397700"/>
          </a:xfrm>
          <a:prstGeom prst="blockArc">
            <a:avLst>
              <a:gd name="adj1" fmla="val 5400645"/>
              <a:gd name="adj2" fmla="val 16256715"/>
              <a:gd name="adj3" fmla="val 12710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53"/>
          <p:cNvSpPr/>
          <p:nvPr/>
        </p:nvSpPr>
        <p:spPr>
          <a:xfrm>
            <a:off x="6575909" y="1474275"/>
            <a:ext cx="1382700" cy="1382700"/>
          </a:xfrm>
          <a:prstGeom prst="donut">
            <a:avLst>
              <a:gd name="adj" fmla="val 1193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3"/>
          <p:cNvSpPr/>
          <p:nvPr/>
        </p:nvSpPr>
        <p:spPr>
          <a:xfrm flipH="1">
            <a:off x="6568386" y="1466650"/>
            <a:ext cx="1397700" cy="1397700"/>
          </a:xfrm>
          <a:prstGeom prst="blockArc">
            <a:avLst>
              <a:gd name="adj1" fmla="val 26082"/>
              <a:gd name="adj2" fmla="val 16256715"/>
              <a:gd name="adj3" fmla="val 1271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53"/>
          <p:cNvSpPr txBox="1">
            <a:spLocks noGrp="1"/>
          </p:cNvSpPr>
          <p:nvPr>
            <p:ph type="title" idx="9"/>
          </p:nvPr>
        </p:nvSpPr>
        <p:spPr>
          <a:xfrm>
            <a:off x="719950" y="4882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Análises </a:t>
            </a:r>
            <a:endParaRPr b="0" dirty="0"/>
          </a:p>
        </p:txBody>
      </p:sp>
      <p:sp>
        <p:nvSpPr>
          <p:cNvPr id="680" name="Google Shape;680;p53"/>
          <p:cNvSpPr txBox="1">
            <a:spLocks noGrp="1"/>
          </p:cNvSpPr>
          <p:nvPr>
            <p:ph type="title" idx="3"/>
          </p:nvPr>
        </p:nvSpPr>
        <p:spPr>
          <a:xfrm>
            <a:off x="3873100" y="1962150"/>
            <a:ext cx="13977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</a:t>
            </a:r>
            <a:endParaRPr/>
          </a:p>
        </p:txBody>
      </p:sp>
      <p:sp>
        <p:nvSpPr>
          <p:cNvPr id="681" name="Google Shape;681;p53"/>
          <p:cNvSpPr txBox="1">
            <a:spLocks noGrp="1"/>
          </p:cNvSpPr>
          <p:nvPr>
            <p:ph type="title" idx="6"/>
          </p:nvPr>
        </p:nvSpPr>
        <p:spPr>
          <a:xfrm>
            <a:off x="6565959" y="1962150"/>
            <a:ext cx="13977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75%</a:t>
            </a:r>
            <a:endParaRPr/>
          </a:p>
        </p:txBody>
      </p:sp>
      <p:sp>
        <p:nvSpPr>
          <p:cNvPr id="682" name="Google Shape;682;p53"/>
          <p:cNvSpPr txBox="1">
            <a:spLocks noGrp="1"/>
          </p:cNvSpPr>
          <p:nvPr>
            <p:ph type="title"/>
          </p:nvPr>
        </p:nvSpPr>
        <p:spPr>
          <a:xfrm>
            <a:off x="1325650" y="1962150"/>
            <a:ext cx="13989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25%</a:t>
            </a:r>
            <a:endParaRPr/>
          </a:p>
        </p:txBody>
      </p:sp>
      <p:sp>
        <p:nvSpPr>
          <p:cNvPr id="683" name="Google Shape;683;p53"/>
          <p:cNvSpPr/>
          <p:nvPr/>
        </p:nvSpPr>
        <p:spPr>
          <a:xfrm>
            <a:off x="7044475" y="-478950"/>
            <a:ext cx="1021601" cy="1018545"/>
          </a:xfrm>
          <a:custGeom>
            <a:avLst/>
            <a:gdLst/>
            <a:ahLst/>
            <a:cxnLst/>
            <a:rect l="l" t="t" r="r" b="b"/>
            <a:pathLst>
              <a:path w="52484" h="52327" extrusionOk="0">
                <a:moveTo>
                  <a:pt x="23885" y="79"/>
                </a:moveTo>
                <a:lnTo>
                  <a:pt x="22706" y="158"/>
                </a:lnTo>
                <a:lnTo>
                  <a:pt x="24435" y="16500"/>
                </a:lnTo>
                <a:lnTo>
                  <a:pt x="25613" y="16421"/>
                </a:lnTo>
                <a:lnTo>
                  <a:pt x="23885" y="79"/>
                </a:lnTo>
                <a:close/>
                <a:moveTo>
                  <a:pt x="28206" y="1"/>
                </a:moveTo>
                <a:lnTo>
                  <a:pt x="26477" y="16343"/>
                </a:lnTo>
                <a:lnTo>
                  <a:pt x="27735" y="16500"/>
                </a:lnTo>
                <a:lnTo>
                  <a:pt x="29463" y="158"/>
                </a:lnTo>
                <a:lnTo>
                  <a:pt x="28206" y="1"/>
                </a:lnTo>
                <a:close/>
                <a:moveTo>
                  <a:pt x="33549" y="944"/>
                </a:moveTo>
                <a:lnTo>
                  <a:pt x="28520" y="16657"/>
                </a:lnTo>
                <a:lnTo>
                  <a:pt x="29699" y="16971"/>
                </a:lnTo>
                <a:lnTo>
                  <a:pt x="34727" y="1336"/>
                </a:lnTo>
                <a:lnTo>
                  <a:pt x="33549" y="944"/>
                </a:lnTo>
                <a:close/>
                <a:moveTo>
                  <a:pt x="18542" y="1101"/>
                </a:moveTo>
                <a:lnTo>
                  <a:pt x="17364" y="1494"/>
                </a:lnTo>
                <a:lnTo>
                  <a:pt x="22470" y="17207"/>
                </a:lnTo>
                <a:lnTo>
                  <a:pt x="23649" y="16814"/>
                </a:lnTo>
                <a:lnTo>
                  <a:pt x="18542" y="1101"/>
                </a:lnTo>
                <a:close/>
                <a:moveTo>
                  <a:pt x="38655" y="3065"/>
                </a:moveTo>
                <a:lnTo>
                  <a:pt x="30406" y="17286"/>
                </a:lnTo>
                <a:lnTo>
                  <a:pt x="31506" y="17914"/>
                </a:lnTo>
                <a:lnTo>
                  <a:pt x="39755" y="3693"/>
                </a:lnTo>
                <a:lnTo>
                  <a:pt x="38655" y="3065"/>
                </a:lnTo>
                <a:close/>
                <a:moveTo>
                  <a:pt x="13514" y="3301"/>
                </a:moveTo>
                <a:lnTo>
                  <a:pt x="12414" y="3851"/>
                </a:lnTo>
                <a:lnTo>
                  <a:pt x="20585" y="18150"/>
                </a:lnTo>
                <a:lnTo>
                  <a:pt x="21685" y="17521"/>
                </a:lnTo>
                <a:lnTo>
                  <a:pt x="13514" y="3301"/>
                </a:lnTo>
                <a:close/>
                <a:moveTo>
                  <a:pt x="43212" y="6129"/>
                </a:moveTo>
                <a:lnTo>
                  <a:pt x="32213" y="18386"/>
                </a:lnTo>
                <a:lnTo>
                  <a:pt x="33077" y="19171"/>
                </a:lnTo>
                <a:lnTo>
                  <a:pt x="44155" y="6993"/>
                </a:lnTo>
                <a:lnTo>
                  <a:pt x="43212" y="6129"/>
                </a:lnTo>
                <a:close/>
                <a:moveTo>
                  <a:pt x="8957" y="6443"/>
                </a:moveTo>
                <a:lnTo>
                  <a:pt x="8014" y="7229"/>
                </a:lnTo>
                <a:lnTo>
                  <a:pt x="19092" y="19486"/>
                </a:lnTo>
                <a:lnTo>
                  <a:pt x="20035" y="18621"/>
                </a:lnTo>
                <a:lnTo>
                  <a:pt x="8957" y="6443"/>
                </a:lnTo>
                <a:close/>
                <a:moveTo>
                  <a:pt x="46984" y="10136"/>
                </a:moveTo>
                <a:lnTo>
                  <a:pt x="33706" y="19721"/>
                </a:lnTo>
                <a:lnTo>
                  <a:pt x="34413" y="20743"/>
                </a:lnTo>
                <a:lnTo>
                  <a:pt x="47769" y="11079"/>
                </a:lnTo>
                <a:lnTo>
                  <a:pt x="46984" y="10136"/>
                </a:lnTo>
                <a:close/>
                <a:moveTo>
                  <a:pt x="5264" y="10450"/>
                </a:moveTo>
                <a:lnTo>
                  <a:pt x="4479" y="11393"/>
                </a:lnTo>
                <a:lnTo>
                  <a:pt x="17835" y="21135"/>
                </a:lnTo>
                <a:lnTo>
                  <a:pt x="18542" y="20114"/>
                </a:lnTo>
                <a:lnTo>
                  <a:pt x="5264" y="10450"/>
                </a:lnTo>
                <a:close/>
                <a:moveTo>
                  <a:pt x="49891" y="14771"/>
                </a:moveTo>
                <a:lnTo>
                  <a:pt x="34884" y="21450"/>
                </a:lnTo>
                <a:lnTo>
                  <a:pt x="35356" y="22628"/>
                </a:lnTo>
                <a:lnTo>
                  <a:pt x="50441" y="15871"/>
                </a:lnTo>
                <a:lnTo>
                  <a:pt x="49891" y="14771"/>
                </a:lnTo>
                <a:close/>
                <a:moveTo>
                  <a:pt x="2436" y="15164"/>
                </a:moveTo>
                <a:lnTo>
                  <a:pt x="1964" y="16264"/>
                </a:lnTo>
                <a:lnTo>
                  <a:pt x="16971" y="22942"/>
                </a:lnTo>
                <a:lnTo>
                  <a:pt x="17442" y="21843"/>
                </a:lnTo>
                <a:lnTo>
                  <a:pt x="2436" y="15164"/>
                </a:lnTo>
                <a:close/>
                <a:moveTo>
                  <a:pt x="51776" y="19878"/>
                </a:moveTo>
                <a:lnTo>
                  <a:pt x="35670" y="23335"/>
                </a:lnTo>
                <a:lnTo>
                  <a:pt x="35906" y="24592"/>
                </a:lnTo>
                <a:lnTo>
                  <a:pt x="52012" y="21135"/>
                </a:lnTo>
                <a:lnTo>
                  <a:pt x="51776" y="19878"/>
                </a:lnTo>
                <a:close/>
                <a:moveTo>
                  <a:pt x="629" y="20350"/>
                </a:moveTo>
                <a:lnTo>
                  <a:pt x="393" y="21528"/>
                </a:lnTo>
                <a:lnTo>
                  <a:pt x="16499" y="24985"/>
                </a:lnTo>
                <a:lnTo>
                  <a:pt x="16814" y="23728"/>
                </a:lnTo>
                <a:lnTo>
                  <a:pt x="629" y="20350"/>
                </a:lnTo>
                <a:close/>
                <a:moveTo>
                  <a:pt x="36063" y="25300"/>
                </a:moveTo>
                <a:lnTo>
                  <a:pt x="36063" y="26635"/>
                </a:lnTo>
                <a:lnTo>
                  <a:pt x="52483" y="26635"/>
                </a:lnTo>
                <a:lnTo>
                  <a:pt x="52483" y="25378"/>
                </a:lnTo>
                <a:lnTo>
                  <a:pt x="36063" y="25300"/>
                </a:lnTo>
                <a:close/>
                <a:moveTo>
                  <a:pt x="0" y="25771"/>
                </a:moveTo>
                <a:lnTo>
                  <a:pt x="0" y="27028"/>
                </a:lnTo>
                <a:lnTo>
                  <a:pt x="16421" y="27028"/>
                </a:lnTo>
                <a:lnTo>
                  <a:pt x="16499" y="25771"/>
                </a:lnTo>
                <a:close/>
                <a:moveTo>
                  <a:pt x="35984" y="27421"/>
                </a:moveTo>
                <a:lnTo>
                  <a:pt x="35748" y="28599"/>
                </a:lnTo>
                <a:lnTo>
                  <a:pt x="51855" y="32056"/>
                </a:lnTo>
                <a:lnTo>
                  <a:pt x="52090" y="30799"/>
                </a:lnTo>
                <a:lnTo>
                  <a:pt x="35984" y="27421"/>
                </a:lnTo>
                <a:close/>
                <a:moveTo>
                  <a:pt x="16578" y="27814"/>
                </a:moveTo>
                <a:lnTo>
                  <a:pt x="472" y="31192"/>
                </a:lnTo>
                <a:lnTo>
                  <a:pt x="707" y="32449"/>
                </a:lnTo>
                <a:lnTo>
                  <a:pt x="16814" y="28992"/>
                </a:lnTo>
                <a:lnTo>
                  <a:pt x="16578" y="27814"/>
                </a:lnTo>
                <a:close/>
                <a:moveTo>
                  <a:pt x="35513" y="29385"/>
                </a:moveTo>
                <a:lnTo>
                  <a:pt x="35041" y="30485"/>
                </a:lnTo>
                <a:lnTo>
                  <a:pt x="50048" y="37242"/>
                </a:lnTo>
                <a:lnTo>
                  <a:pt x="50598" y="36063"/>
                </a:lnTo>
                <a:lnTo>
                  <a:pt x="35513" y="29385"/>
                </a:lnTo>
                <a:close/>
                <a:moveTo>
                  <a:pt x="17128" y="29778"/>
                </a:moveTo>
                <a:lnTo>
                  <a:pt x="2122" y="36456"/>
                </a:lnTo>
                <a:lnTo>
                  <a:pt x="2593" y="37556"/>
                </a:lnTo>
                <a:lnTo>
                  <a:pt x="17678" y="30956"/>
                </a:lnTo>
                <a:lnTo>
                  <a:pt x="17128" y="29778"/>
                </a:lnTo>
                <a:close/>
                <a:moveTo>
                  <a:pt x="34648" y="31271"/>
                </a:moveTo>
                <a:lnTo>
                  <a:pt x="33863" y="32292"/>
                </a:lnTo>
                <a:lnTo>
                  <a:pt x="47219" y="41956"/>
                </a:lnTo>
                <a:lnTo>
                  <a:pt x="47926" y="40934"/>
                </a:lnTo>
                <a:lnTo>
                  <a:pt x="34648" y="31271"/>
                </a:lnTo>
                <a:close/>
                <a:moveTo>
                  <a:pt x="18149" y="31585"/>
                </a:moveTo>
                <a:lnTo>
                  <a:pt x="4714" y="41249"/>
                </a:lnTo>
                <a:lnTo>
                  <a:pt x="5500" y="42270"/>
                </a:lnTo>
                <a:lnTo>
                  <a:pt x="18778" y="32528"/>
                </a:lnTo>
                <a:lnTo>
                  <a:pt x="18149" y="31585"/>
                </a:lnTo>
                <a:close/>
                <a:moveTo>
                  <a:pt x="33470" y="32921"/>
                </a:moveTo>
                <a:lnTo>
                  <a:pt x="32449" y="33706"/>
                </a:lnTo>
                <a:lnTo>
                  <a:pt x="43527" y="45963"/>
                </a:lnTo>
                <a:lnTo>
                  <a:pt x="44469" y="45099"/>
                </a:lnTo>
                <a:lnTo>
                  <a:pt x="33470" y="32921"/>
                </a:lnTo>
                <a:close/>
                <a:moveTo>
                  <a:pt x="19406" y="33156"/>
                </a:moveTo>
                <a:lnTo>
                  <a:pt x="8328" y="45413"/>
                </a:lnTo>
                <a:lnTo>
                  <a:pt x="9271" y="46198"/>
                </a:lnTo>
                <a:lnTo>
                  <a:pt x="20349" y="34021"/>
                </a:lnTo>
                <a:lnTo>
                  <a:pt x="19406" y="33156"/>
                </a:lnTo>
                <a:close/>
                <a:moveTo>
                  <a:pt x="31899" y="34256"/>
                </a:moveTo>
                <a:lnTo>
                  <a:pt x="30799" y="34885"/>
                </a:lnTo>
                <a:lnTo>
                  <a:pt x="39048" y="49105"/>
                </a:lnTo>
                <a:lnTo>
                  <a:pt x="40148" y="48477"/>
                </a:lnTo>
                <a:lnTo>
                  <a:pt x="31899" y="34256"/>
                </a:lnTo>
                <a:close/>
                <a:moveTo>
                  <a:pt x="20978" y="34413"/>
                </a:moveTo>
                <a:lnTo>
                  <a:pt x="12728" y="48713"/>
                </a:lnTo>
                <a:lnTo>
                  <a:pt x="13828" y="49341"/>
                </a:lnTo>
                <a:lnTo>
                  <a:pt x="22078" y="35042"/>
                </a:lnTo>
                <a:lnTo>
                  <a:pt x="20978" y="34413"/>
                </a:lnTo>
                <a:close/>
                <a:moveTo>
                  <a:pt x="30092" y="35199"/>
                </a:moveTo>
                <a:lnTo>
                  <a:pt x="28834" y="35592"/>
                </a:lnTo>
                <a:lnTo>
                  <a:pt x="33941" y="51227"/>
                </a:lnTo>
                <a:lnTo>
                  <a:pt x="35120" y="50834"/>
                </a:lnTo>
                <a:lnTo>
                  <a:pt x="30092" y="35199"/>
                </a:lnTo>
                <a:close/>
                <a:moveTo>
                  <a:pt x="22863" y="35356"/>
                </a:moveTo>
                <a:lnTo>
                  <a:pt x="17756" y="50991"/>
                </a:lnTo>
                <a:lnTo>
                  <a:pt x="18935" y="51384"/>
                </a:lnTo>
                <a:lnTo>
                  <a:pt x="24042" y="35749"/>
                </a:lnTo>
                <a:lnTo>
                  <a:pt x="22863" y="35356"/>
                </a:lnTo>
                <a:close/>
                <a:moveTo>
                  <a:pt x="24828" y="35828"/>
                </a:moveTo>
                <a:lnTo>
                  <a:pt x="23099" y="52248"/>
                </a:lnTo>
                <a:lnTo>
                  <a:pt x="24356" y="52327"/>
                </a:lnTo>
                <a:lnTo>
                  <a:pt x="26085" y="35985"/>
                </a:lnTo>
                <a:lnTo>
                  <a:pt x="24828" y="35828"/>
                </a:lnTo>
                <a:close/>
                <a:moveTo>
                  <a:pt x="28127" y="35828"/>
                </a:moveTo>
                <a:lnTo>
                  <a:pt x="26870" y="35906"/>
                </a:lnTo>
                <a:lnTo>
                  <a:pt x="28599" y="52327"/>
                </a:lnTo>
                <a:lnTo>
                  <a:pt x="29856" y="52170"/>
                </a:lnTo>
                <a:lnTo>
                  <a:pt x="28127" y="3582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55F96C8-E162-1810-5596-A44FD8A928C2}"/>
              </a:ext>
            </a:extLst>
          </p:cNvPr>
          <p:cNvSpPr txBox="1"/>
          <p:nvPr/>
        </p:nvSpPr>
        <p:spPr>
          <a:xfrm>
            <a:off x="2459208" y="632097"/>
            <a:ext cx="42254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i="0" dirty="0">
                <a:solidFill>
                  <a:schemeClr val="bg1"/>
                </a:solidFill>
                <a:effectLst/>
                <a:latin typeface="gg sans"/>
              </a:rPr>
              <a:t>As bases possuem identificadores comuns para integração: ID_ESCOLA. 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344</Words>
  <Application>Microsoft Office PowerPoint</Application>
  <PresentationFormat>Apresentação na tela (16:9)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Arial</vt:lpstr>
      <vt:lpstr>Bebas Neue</vt:lpstr>
      <vt:lpstr>Actor</vt:lpstr>
      <vt:lpstr>Unbounded</vt:lpstr>
      <vt:lpstr>Unbounded Light</vt:lpstr>
      <vt:lpstr>gg sans</vt:lpstr>
      <vt:lpstr>Anaheim</vt:lpstr>
      <vt:lpstr>inherit</vt:lpstr>
      <vt:lpstr>My Presentation Template</vt:lpstr>
      <vt:lpstr>Projeto Extensionista</vt:lpstr>
      <vt:lpstr>Introdução e Contextualização</vt:lpstr>
      <vt:lpstr>Questão de Pesquisa</vt:lpstr>
      <vt:lpstr>Justificativa da Análise</vt:lpstr>
      <vt:lpstr>Bases de dados</vt:lpstr>
      <vt:lpstr>Contexto das Bases</vt:lpstr>
      <vt:lpstr>DataSets</vt:lpstr>
      <vt:lpstr>Análises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PEDRO ROLIM BASTOS</cp:lastModifiedBy>
  <cp:revision>2</cp:revision>
  <dcterms:modified xsi:type="dcterms:W3CDTF">2025-04-28T11:58:07Z</dcterms:modified>
</cp:coreProperties>
</file>