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en.wikipedia.org/wiki/Longest_common_substring_proble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C++ Program &amp; Obtaining Substrings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C++ Program implements a number guessing game, executables stored in “Executables” folder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To get the longest substrings between files, we began with an approach that would analyze two files for substrings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We used the dynamic programming (DP) approach detailed here: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https://en.wikipedia.org/wiki/Longest_common_substring_problem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We wrote the program first in </a:t>
            </a:r>
            <a:r>
              <a:rPr i="1" lang="en" sz="1400"/>
              <a:t>Python:</a:t>
            </a:r>
            <a:r>
              <a:rPr b="1" lang="en" sz="1400"/>
              <a:t> lcs.py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Python was too slow, so we converted it to </a:t>
            </a:r>
            <a:r>
              <a:rPr i="1" lang="en" sz="1400"/>
              <a:t>C++:</a:t>
            </a:r>
            <a:r>
              <a:rPr lang="en" sz="1400"/>
              <a:t> </a:t>
            </a:r>
            <a:r>
              <a:rPr b="1" lang="en" sz="1400"/>
              <a:t>lcs.cpp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We then tried adapting the DP approach to work with 3 files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However, this does not work because with an average file size of 17,000 bytes, the 3D DP array would be 17000x17000x17000 bytes large, or 4913gb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Optimizations and Solutions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890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b="1" lang="en" sz="1400"/>
              <a:t>Issue: Too much data required by DP array (4,913gb)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SOLUTION 1 - Working: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Convert two file solution to used optimized version of DP algorithm where only most recent row is stored: </a:t>
            </a:r>
            <a:r>
              <a:rPr b="1" lang="en"/>
              <a:t>lcs_opt1.cpp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However, not able to get this working for more than two files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SOLUTION 2 - Not working: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Convert program to use generalized suffix trees, although we are still having trouble with this: </a:t>
            </a:r>
            <a:r>
              <a:rPr b="1" lang="en" sz="1400"/>
              <a:t>lcs_suffix.cpp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http://www.geeksforgeeks.org/suffix-tree-application-5-longest-common-substring-2/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Disassembly Problem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Approach:</a:t>
            </a:r>
            <a:r>
              <a:rPr lang="en"/>
              <a:t> use multiple </a:t>
            </a:r>
            <a:r>
              <a:rPr lang="en"/>
              <a:t>heuristics</a:t>
            </a:r>
            <a:r>
              <a:rPr lang="en"/>
              <a:t> to score and categorize a hex string as instructions or data (</a:t>
            </a:r>
            <a:r>
              <a:rPr i="1" lang="en"/>
              <a:t>Python</a:t>
            </a:r>
            <a:r>
              <a:rPr lang="en"/>
              <a:t>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Number of common opcodes present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Amount of padding present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Unlikely opcode combinations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Positive score indicates Instructions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Negative score indicates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Gives percent (%) confidence of </a:t>
            </a:r>
            <a:br>
              <a:rPr lang="en"/>
            </a:br>
            <a:r>
              <a:rPr lang="en"/>
              <a:t>decision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450" y="2546399"/>
            <a:ext cx="4073425" cy="212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