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EBFC4-922B-2E98-ACA2-E2278E414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CD1878-ADED-F1B8-1F9B-12ED47EEA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9C543C-2207-D41A-3A61-CEEEDD42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8129-8698-4A93-80EF-F0D92553E6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9522E0-7B36-0267-FA65-F8C50E0F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E5579B-1412-EA3C-6746-73470EDC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B4EB-207B-4560-A4EB-A17AA5FCA9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4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92617-C2B8-DB3D-3202-DC3EFF17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15368F-FB72-5788-8142-7C801FEF2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8E6EA-0EFE-C9C5-7419-AB82C693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8129-8698-4A93-80EF-F0D92553E6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3B234C-059B-5126-0516-332F9BC7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9B6C8D-589F-B976-2B69-C5492F80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B4EB-207B-4560-A4EB-A17AA5FCA9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A21A33-F312-B5DA-60EA-0FC24B799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560C71-29ED-FB4F-CB08-42CB838CC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81D3F7-6988-D93E-B0CB-855A11FF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8129-8698-4A93-80EF-F0D92553E6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21DC22-0281-3C64-E588-77081B77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968D07-B781-3212-25A7-04E0637D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B4EB-207B-4560-A4EB-A17AA5FCA9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3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4EBCD-7B0F-92A6-74CC-E1063D68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582190-EDDE-F1DB-1B94-0E9FB11E3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BF3A6-8AA3-7FDD-46AC-4F29E495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8129-8698-4A93-80EF-F0D92553E6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BA5817-350C-6CB6-F006-6EFEEE07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79E5B-0D81-573D-D68A-CA4FF74A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B4EB-207B-4560-A4EB-A17AA5FCA9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9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985BD-5248-4701-E827-182A4B50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2E3FA2-6DE7-13CC-C406-7C75664E1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9FAF65-2BFC-12E7-819F-C7CB22BB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8129-8698-4A93-80EF-F0D92553E6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523A4D-1DAD-B8A6-8CFA-59F5AB21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EE37F7-0A03-0E6B-9B2C-F1CD68A8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B4EB-207B-4560-A4EB-A17AA5FCA9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23CDA-9947-3B81-6E47-CE3476AA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E01E-70F7-D3D2-F14A-C14509E42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E1BAA5-A50D-79F2-382C-DC69E3D25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A1769A-7BB2-FC40-EAC0-3C51715E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8129-8698-4A93-80EF-F0D92553E6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102BF4-2F9B-5A26-1A81-4491D697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47D077-D82B-BD27-1A9D-95DC71D6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B4EB-207B-4560-A4EB-A17AA5FCA9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6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380CF-8E2D-4A59-AACA-0C142D07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5B113C-9F5A-6CE3-94B5-4D9558962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9133E2-F7BB-3EB1-7EC9-1AB361ADD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BFE58A-E59B-FE0F-2EE9-5E9462E36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96E345-7EEE-5646-3B01-3DDD0384D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E69347-D7AF-98EA-B6A7-31E222ED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8129-8698-4A93-80EF-F0D92553E6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CD1F46-CD57-90C0-A177-32427A03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EFD902-26DD-BC4D-4B5C-250C91F4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B4EB-207B-4560-A4EB-A17AA5FCA9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6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F56CC-49D8-B721-4211-9C0DFB33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2E0A39-2416-0D69-1387-7700A9BC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8129-8698-4A93-80EF-F0D92553E6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E16B29-F716-34AA-B795-E35DDD26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43054A-5CE1-2287-6FE5-2FFB5BF1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B4EB-207B-4560-A4EB-A17AA5FCA9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0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8AA329-26E3-B2E2-6EDD-55DCFB41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8129-8698-4A93-80EF-F0D92553E6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62FA92-2522-1D8E-A770-926E2AB7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89DC99-7199-1109-CD45-3390384C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B4EB-207B-4560-A4EB-A17AA5FCA9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8B580-609E-2020-58E2-084BEAE9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4BC6E6-A848-4C19-2C2C-D63941B1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E2B595-62B3-896A-6354-9A3121EB6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217632-3999-59D2-0CF6-20CA72D3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8129-8698-4A93-80EF-F0D92553E6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8DE81A-E9E9-437B-2350-9027B2E0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A8F1F3-0D02-F293-5215-B9571869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B4EB-207B-4560-A4EB-A17AA5FCA9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5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87A9E-4EE2-776A-8B6B-3E682C3D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BFA43A-9BBF-56A6-4569-464803514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F36C26-E43B-0E94-6B28-21345AE75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DDB1FB-F0C6-6AEB-9EB2-F2C48CC1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8129-8698-4A93-80EF-F0D92553E6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032AAF-2485-E268-2307-D190947B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42ABA4-3F3A-FD31-621E-4D6E60E4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B4EB-207B-4560-A4EB-A17AA5FCA9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2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DB5524-EB46-68E7-13D9-48A23AA0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25FD8-1236-FD7F-2479-E7CE63038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48FB68-91AE-D244-4BB0-3A3C7D319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8129-8698-4A93-80EF-F0D92553E6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29E835-A678-BA58-19C2-EB36C469E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BFF9DE-F783-60A2-2919-CA6B15891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B4EB-207B-4560-A4EB-A17AA5FCA9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7E504-4931-DB3A-E23E-C8DA1445E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STRATEGY PATTERN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DC29E3-C2A7-2192-9EA3-59E469BED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8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B6489-B734-47A0-F0FF-E08AC093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conceito de estratégia </a:t>
            </a:r>
            <a:r>
              <a:rPr lang="pt-BR" sz="900" dirty="0"/>
              <a:t>em grego: </a:t>
            </a:r>
            <a:r>
              <a:rPr lang="pt-BR" sz="900" dirty="0" err="1"/>
              <a:t>strateegia</a:t>
            </a:r>
            <a:r>
              <a:rPr lang="pt-BR" sz="900" dirty="0"/>
              <a:t>...</a:t>
            </a:r>
            <a:endParaRPr lang="en-US" sz="9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0837D-C6D7-6A54-63F0-D115FF37A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padrão </a:t>
            </a:r>
            <a:r>
              <a:rPr lang="pt-BR" dirty="0" err="1"/>
              <a:t>Strategy</a:t>
            </a:r>
            <a:r>
              <a:rPr lang="pt-BR" dirty="0"/>
              <a:t> é um padrão de design comportamental que permite que um objeto tenha um de vários comportamentos possíveis em tempo de execução. </a:t>
            </a:r>
          </a:p>
          <a:p>
            <a:r>
              <a:rPr lang="pt-BR" dirty="0"/>
              <a:t>Ele extrai a lógica do comportamento em classes separadas, permitindo que as classes sejam facilmente substituídas por outras sem afetar o comportamento do objeto.</a:t>
            </a:r>
          </a:p>
        </p:txBody>
      </p:sp>
    </p:spTree>
    <p:extLst>
      <p:ext uri="{BB962C8B-B14F-4D97-AF65-F5344CB8AC3E}">
        <p14:creationId xmlns:p14="http://schemas.microsoft.com/office/powerpoint/2010/main" val="340087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D4FA7-FF02-4548-4131-21B73FC1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DBCA3-A6D6-1DB2-6079-3AD94110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padrão </a:t>
            </a:r>
            <a:r>
              <a:rPr lang="pt-BR" dirty="0" err="1"/>
              <a:t>Strategy</a:t>
            </a:r>
            <a:r>
              <a:rPr lang="pt-BR" dirty="0"/>
              <a:t> é útil quando há várias maneiras diferentes de executar uma tarefa, e é necessário escolher uma dessas maneiras em tempo de execução. </a:t>
            </a:r>
          </a:p>
          <a:p>
            <a:r>
              <a:rPr lang="pt-BR" dirty="0"/>
              <a:t>É útil quando o comportamento de um objeto pode ser afetado por fatores externos, como entradas do usuário ou configurações de sistema.</a:t>
            </a:r>
          </a:p>
          <a:p>
            <a:r>
              <a:rPr lang="pt-BR" dirty="0"/>
              <a:t>É útil quando o padrão quando sua classe tem um operador condicional muito grande que troca entre diferentes variantes do mesmo algoritmo.</a:t>
            </a:r>
          </a:p>
        </p:txBody>
      </p:sp>
    </p:spTree>
    <p:extLst>
      <p:ext uri="{BB962C8B-B14F-4D97-AF65-F5344CB8AC3E}">
        <p14:creationId xmlns:p14="http://schemas.microsoft.com/office/powerpoint/2010/main" val="392081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D649-9D6B-C6C5-C2B8-10B9F918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6C8AA-D44C-4040-1B92-53F8BAC0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padrão </a:t>
            </a:r>
            <a:r>
              <a:rPr lang="pt-BR" dirty="0" err="1"/>
              <a:t>Strategy</a:t>
            </a:r>
            <a:r>
              <a:rPr lang="pt-BR" dirty="0"/>
              <a:t> é composto por 3 componentes principais: </a:t>
            </a:r>
          </a:p>
          <a:p>
            <a:r>
              <a:rPr lang="pt-BR" dirty="0"/>
              <a:t>A interface </a:t>
            </a:r>
            <a:r>
              <a:rPr lang="pt-BR" dirty="0" err="1"/>
              <a:t>Strategy</a:t>
            </a:r>
            <a:endParaRPr lang="pt-BR" dirty="0"/>
          </a:p>
          <a:p>
            <a:r>
              <a:rPr lang="pt-BR" dirty="0"/>
              <a:t>As classes de estratégia concretas</a:t>
            </a:r>
          </a:p>
          <a:p>
            <a:r>
              <a:rPr lang="pt-BR" dirty="0"/>
              <a:t>A classe de contexto que usa as estratégias</a:t>
            </a:r>
          </a:p>
        </p:txBody>
      </p:sp>
    </p:spTree>
    <p:extLst>
      <p:ext uri="{BB962C8B-B14F-4D97-AF65-F5344CB8AC3E}">
        <p14:creationId xmlns:p14="http://schemas.microsoft.com/office/powerpoint/2010/main" val="6446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D649-9D6B-C6C5-C2B8-10B9F918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  <a:endParaRPr lang="en-US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35972492-4810-43EA-38CE-AC65999A4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357" y="1690688"/>
            <a:ext cx="8079748" cy="4351338"/>
          </a:xfr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A4AD22C-EE4E-9ECD-BB4E-02D3E5ABC769}"/>
              </a:ext>
            </a:extLst>
          </p:cNvPr>
          <p:cNvSpPr txBox="1"/>
          <p:nvPr/>
        </p:nvSpPr>
        <p:spPr>
          <a:xfrm>
            <a:off x="6817896" y="6042026"/>
            <a:ext cx="2963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Fonte: https://refactoring.guru/pt-br/design-patterns/strategy</a:t>
            </a:r>
          </a:p>
        </p:txBody>
      </p:sp>
    </p:spTree>
    <p:extLst>
      <p:ext uri="{BB962C8B-B14F-4D97-AF65-F5344CB8AC3E}">
        <p14:creationId xmlns:p14="http://schemas.microsoft.com/office/powerpoint/2010/main" val="365450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D4FA7-FF02-4548-4131-21B73FC1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DBCA3-A6D6-1DB2-6079-3AD94110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Seu código possuirá mais classes e consequentemente se tornará mais verboso.</a:t>
            </a:r>
          </a:p>
          <a:p>
            <a:r>
              <a:rPr lang="pt-BR" dirty="0"/>
              <a:t>Caso não implementado da maneira correta pode ser uma complicação ao invés de boa .</a:t>
            </a:r>
          </a:p>
          <a:p>
            <a:r>
              <a:rPr lang="pt-BR" dirty="0"/>
              <a:t>Se você só tem um par de algoritmos e eles raramente mudam (por exemplo: fluxos que mudam por PF/PJ, não há motivo real para deixar o programa mais complicado com novas classes e interfaces que vêm junto com o padrão.</a:t>
            </a:r>
          </a:p>
          <a:p>
            <a:r>
              <a:rPr lang="pt-BR" dirty="0"/>
              <a:t>Como todo Design </a:t>
            </a:r>
            <a:r>
              <a:rPr lang="pt-BR" dirty="0" err="1"/>
              <a:t>Pattern</a:t>
            </a:r>
            <a:r>
              <a:rPr lang="pt-BR" dirty="0"/>
              <a:t> deve ser utilizado com bom senso, para evitar o </a:t>
            </a:r>
            <a:r>
              <a:rPr lang="pt-BR" dirty="0" err="1"/>
              <a:t>overengineering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55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D4FA7-FF02-4548-4131-21B73FC1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</a:t>
            </a:r>
            <a:r>
              <a:rPr lang="en-US" dirty="0" err="1"/>
              <a:t>trategy</a:t>
            </a:r>
            <a:r>
              <a:rPr lang="en-US" dirty="0"/>
              <a:t> Pattern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DBCA3-A6D6-1DB2-6079-3AD94110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dirty="0"/>
              <a:t>Vamos para alguns exemplos práticos...</a:t>
            </a:r>
          </a:p>
        </p:txBody>
      </p:sp>
    </p:spTree>
    <p:extLst>
      <p:ext uri="{BB962C8B-B14F-4D97-AF65-F5344CB8AC3E}">
        <p14:creationId xmlns:p14="http://schemas.microsoft.com/office/powerpoint/2010/main" val="3018845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STRATEGY PATTERN</vt:lpstr>
      <vt:lpstr>O conceito de estratégia em grego: strateegia...</vt:lpstr>
      <vt:lpstr>Quando utilizar?</vt:lpstr>
      <vt:lpstr>Estrutura</vt:lpstr>
      <vt:lpstr>Estrutura</vt:lpstr>
      <vt:lpstr>Desvantagens</vt:lpstr>
      <vt:lpstr>Strategy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Fernando Castro de Paula</dc:creator>
  <cp:lastModifiedBy>Fernando Castro de Paula</cp:lastModifiedBy>
  <cp:revision>1</cp:revision>
  <dcterms:created xsi:type="dcterms:W3CDTF">2023-02-28T12:23:18Z</dcterms:created>
  <dcterms:modified xsi:type="dcterms:W3CDTF">2023-02-28T12:27:36Z</dcterms:modified>
</cp:coreProperties>
</file>