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2" r:id="rId2"/>
    <p:sldMasterId id="2147483671" r:id="rId3"/>
    <p:sldMasterId id="2147484405" r:id="rId4"/>
  </p:sldMasterIdLst>
  <p:notesMasterIdLst>
    <p:notesMasterId r:id="rId6"/>
  </p:notesMasterIdLst>
  <p:handoutMasterIdLst>
    <p:handoutMasterId r:id="rId7"/>
  </p:handoutMasterIdLst>
  <p:sldIdLst>
    <p:sldId id="862" r:id="rId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FFFF00"/>
    <a:srgbClr val="9900CC"/>
    <a:srgbClr val="FF00FF"/>
    <a:srgbClr val="3333FF"/>
    <a:srgbClr val="FFFF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26" autoAdjust="0"/>
    <p:restoredTop sz="94660"/>
  </p:normalViewPr>
  <p:slideViewPr>
    <p:cSldViewPr>
      <p:cViewPr varScale="1">
        <p:scale>
          <a:sx n="67" d="100"/>
          <a:sy n="67" d="100"/>
        </p:scale>
        <p:origin x="-13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027" y="0"/>
            <a:ext cx="2972421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F07D3-5B35-4EF6-ACCE-D1B61A92D6C1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2972421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027" y="8829675"/>
            <a:ext cx="2972421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1CACA-A6E5-4DB7-9C9B-108B5B69F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56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027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421" y="4416426"/>
            <a:ext cx="5485158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A51417B5-E3E4-495E-8390-89FA23A5F0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873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-9525" y="0"/>
            <a:ext cx="9144000" cy="6858000"/>
            <a:chOff x="-6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charset="0"/>
                <a:ea typeface="+mn-ea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75" y="38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charset="0"/>
                <a:ea typeface="+mn-ea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-6" y="385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charset="0"/>
                  <a:ea typeface="+mn-ea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charset="0"/>
                  <a:ea typeface="+mn-ea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charset="0"/>
                  <a:ea typeface="+mn-ea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charset="0"/>
                  <a:ea typeface="+mn-ea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charset="0"/>
                  <a:ea typeface="+mn-ea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charset="0"/>
                  <a:ea typeface="+mn-ea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charset="0"/>
                  <a:ea typeface="+mn-ea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charset="0"/>
                  <a:ea typeface="+mn-ea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charset="0"/>
                  <a:ea typeface="+mn-ea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charset="0"/>
                  <a:ea typeface="+mn-ea"/>
                </a:endParaRPr>
              </a:p>
            </p:txBody>
          </p:sp>
        </p:grpSp>
      </p:grpSp>
      <p:sp>
        <p:nvSpPr>
          <p:cNvPr id="3993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886075" y="687388"/>
            <a:ext cx="6019800" cy="220980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3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657600"/>
            <a:ext cx="6019800" cy="1752600"/>
          </a:xfrm>
        </p:spPr>
        <p:txBody>
          <a:bodyPr/>
          <a:lstStyle>
            <a:lvl1pPr marL="0" indent="0">
              <a:buFont typeface="Wingdings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21489E4-BD1B-4723-A4D2-1B002830A1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0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1613F9-3372-453E-AEF9-F14CEBE556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6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2415B9-83C6-402E-9391-4B23635486D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8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3B83EB-A45D-4B34-8135-B19CFE1B2536}" type="slidenum">
              <a:rPr lang="en-US"/>
              <a:pPr/>
              <a:t>‹#›</a:t>
            </a:fld>
            <a:r>
              <a:rPr lang="en-US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49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23C514-8BDA-43F2-B855-48C02C9D88A8}" type="slidenum">
              <a:rPr lang="en-US"/>
              <a:pPr/>
              <a:t>‹#›</a:t>
            </a:fld>
            <a:r>
              <a:rPr lang="en-US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5739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6C798A-B450-4C01-B820-9A3165D83049}" type="slidenum">
              <a:rPr lang="en-US"/>
              <a:pPr/>
              <a:t>‹#›</a:t>
            </a:fld>
            <a:r>
              <a:rPr lang="en-US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9480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5E3FA9-AFAF-4CF7-95C8-EDF6A729F3E5}" type="slidenum">
              <a:rPr lang="en-US"/>
              <a:pPr/>
              <a:t>‹#›</a:t>
            </a:fld>
            <a:r>
              <a:rPr lang="en-US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6837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D70C9D-9016-41BF-A6DD-A58C5393FEFB}" type="slidenum">
              <a:rPr lang="en-US"/>
              <a:pPr/>
              <a:t>‹#›</a:t>
            </a:fld>
            <a:r>
              <a:rPr lang="en-US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0494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C4FC91-EBCC-4522-AF06-709A48FEA95F}" type="slidenum">
              <a:rPr lang="en-US"/>
              <a:pPr/>
              <a:t>‹#›</a:t>
            </a:fld>
            <a:r>
              <a:rPr lang="en-US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33375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7723AE-6EF1-4DB9-AEF4-DF16ACC9A438}" type="slidenum">
              <a:rPr lang="en-US"/>
              <a:pPr/>
              <a:t>‹#›</a:t>
            </a:fld>
            <a:r>
              <a:rPr lang="en-US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8928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0DB1EE-35B2-44EB-99C9-2F6D6BDCBE9E}" type="slidenum">
              <a:rPr lang="en-US"/>
              <a:pPr/>
              <a:t>‹#›</a:t>
            </a:fld>
            <a:r>
              <a:rPr lang="en-US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254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8DF94-BDD2-429E-AC02-D3D8D556B69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91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13C8E7-4DBF-409C-99DB-EC665707FA0B}" type="slidenum">
              <a:rPr lang="en-US"/>
              <a:pPr/>
              <a:t>‹#›</a:t>
            </a:fld>
            <a:r>
              <a:rPr lang="en-US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8622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4A2035-FFA6-443B-A500-247CC4BD3714}" type="slidenum">
              <a:rPr lang="en-US"/>
              <a:pPr/>
              <a:t>‹#›</a:t>
            </a:fld>
            <a:r>
              <a:rPr lang="en-US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44453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54C60D-B438-438D-9AAE-393B8C885FAD}" type="slidenum">
              <a:rPr lang="en-US"/>
              <a:pPr/>
              <a:t>‹#›</a:t>
            </a:fld>
            <a:r>
              <a:rPr lang="en-US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89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07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092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020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5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502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343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FA8EB-A40A-4034-9E81-8CE9DBE150F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92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452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019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981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38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8C0A9-DEF3-4D0C-AC0B-B7E3BA43530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C4D8E-BAEA-42E3-A7D3-19A7D24364A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3399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67057-4937-4190-B0B8-88280674892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3169B-F4EA-4887-B7FC-7E7DE1713CD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4598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AAE95-3A30-491B-9EDF-4B57CBC48C7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761FC-63E2-42F6-87E3-2CF8CC1EF03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058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C3FFF-196E-4FFD-AC20-001EF81CCF3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A2010-D3AA-4816-8566-62DCBE1D14C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445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ADB1D-DDC9-4A91-BCB9-B6B4D1126E7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20D61-0DEB-443A-8E4B-DB6A1ED30B5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8597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1F92B-40FD-4269-9D90-F8796D0FDFB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9F844-BCB9-448F-83DE-034E3430719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30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D07310-ED47-4FD0-9397-F081FAF3879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050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43607-5E74-49CE-9810-BC4B2678D64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3FF16-040A-4618-A462-D62237376A8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654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C8B86-8E41-43D7-8439-2BBA9768269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2BDEB-3DFA-4869-84A9-875B641C8C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1595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0917D-AC55-4AC1-B8BD-5666A33541A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E4454-4C14-4B2C-8921-D17E6A8CA4F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0385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2AD73-18D8-46DA-84A8-0B5CAD4AB8F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47210-AD05-4916-AB95-67242D3FD7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1929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CB218-CC65-46A5-975B-696DF398840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17C4E-8694-4A37-8551-0EC9B4536B0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0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9F09F0-381A-450F-B1C3-3DD657F067C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9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C9D819-4815-417B-89E5-05EDE7E8C2B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3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D19692-3FE7-4BD8-905C-184E43A53D8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8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721254-6446-4DE9-BD91-047AE9814E6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9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573C0-12B9-449B-B4BB-D083CDB9CDA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0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4675" y="63642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0850" y="6440488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FA38C4F7-7165-40B8-BA76-79F0EEC7BF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834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8150" y="63404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51207" name="Group 7"/>
          <p:cNvGrpSpPr>
            <a:grpSpLocks/>
          </p:cNvGrpSpPr>
          <p:nvPr/>
        </p:nvGrpSpPr>
        <p:grpSpPr bwMode="auto">
          <a:xfrm>
            <a:off x="0" y="762000"/>
            <a:ext cx="3124200" cy="3148013"/>
            <a:chOff x="0" y="480"/>
            <a:chExt cx="1968" cy="1983"/>
          </a:xfrm>
        </p:grpSpPr>
        <p:grpSp>
          <p:nvGrpSpPr>
            <p:cNvPr id="51220" name="Group 8"/>
            <p:cNvGrpSpPr>
              <a:grpSpLocks/>
            </p:cNvGrpSpPr>
            <p:nvPr/>
          </p:nvGrpSpPr>
          <p:grpSpPr bwMode="auto">
            <a:xfrm>
              <a:off x="0" y="480"/>
              <a:ext cx="1968" cy="144"/>
              <a:chOff x="0" y="0"/>
              <a:chExt cx="5760" cy="344"/>
            </a:xfrm>
          </p:grpSpPr>
          <p:sp>
            <p:nvSpPr>
              <p:cNvPr id="398345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1" cy="337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charset="0"/>
                  <a:ea typeface="+mn-ea"/>
                </a:endParaRPr>
              </a:p>
            </p:txBody>
          </p:sp>
          <p:sp>
            <p:nvSpPr>
              <p:cNvPr id="398346" name="Rectangle 10"/>
              <p:cNvSpPr>
                <a:spLocks noChangeArrowheads="1"/>
              </p:cNvSpPr>
              <p:nvPr/>
            </p:nvSpPr>
            <p:spPr bwMode="auto">
              <a:xfrm>
                <a:off x="260" y="86"/>
                <a:ext cx="5500" cy="172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charset="0"/>
                  <a:ea typeface="+mn-ea"/>
                </a:endParaRPr>
              </a:p>
            </p:txBody>
          </p:sp>
          <p:sp>
            <p:nvSpPr>
              <p:cNvPr id="398347" name="Rectangle 11"/>
              <p:cNvSpPr>
                <a:spLocks noChangeArrowheads="1"/>
              </p:cNvSpPr>
              <p:nvPr/>
            </p:nvSpPr>
            <p:spPr bwMode="auto">
              <a:xfrm>
                <a:off x="258" y="86"/>
                <a:ext cx="88" cy="8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chemeClr val="hlink"/>
                  </a:solidFill>
                  <a:ea typeface="+mn-ea"/>
                </a:endParaRPr>
              </a:p>
            </p:txBody>
          </p:sp>
          <p:sp>
            <p:nvSpPr>
              <p:cNvPr id="398348" name="Rectangle 12"/>
              <p:cNvSpPr>
                <a:spLocks noChangeArrowheads="1"/>
              </p:cNvSpPr>
              <p:nvPr/>
            </p:nvSpPr>
            <p:spPr bwMode="auto">
              <a:xfrm>
                <a:off x="345" y="0"/>
                <a:ext cx="88" cy="8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chemeClr val="hlink"/>
                  </a:solidFill>
                  <a:ea typeface="+mn-ea"/>
                </a:endParaRPr>
              </a:p>
            </p:txBody>
          </p:sp>
          <p:sp>
            <p:nvSpPr>
              <p:cNvPr id="398349" name="Rectangle 13"/>
              <p:cNvSpPr>
                <a:spLocks noChangeArrowheads="1"/>
              </p:cNvSpPr>
              <p:nvPr/>
            </p:nvSpPr>
            <p:spPr bwMode="auto">
              <a:xfrm>
                <a:off x="345" y="86"/>
                <a:ext cx="88" cy="8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chemeClr val="accent2"/>
                  </a:solidFill>
                  <a:ea typeface="+mn-ea"/>
                </a:endParaRPr>
              </a:p>
            </p:txBody>
          </p:sp>
          <p:sp>
            <p:nvSpPr>
              <p:cNvPr id="398350" name="Rectangle 14"/>
              <p:cNvSpPr>
                <a:spLocks noChangeArrowheads="1"/>
              </p:cNvSpPr>
              <p:nvPr/>
            </p:nvSpPr>
            <p:spPr bwMode="auto">
              <a:xfrm>
                <a:off x="173" y="172"/>
                <a:ext cx="85" cy="8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chemeClr val="hlink"/>
                  </a:solidFill>
                  <a:ea typeface="+mn-ea"/>
                </a:endParaRPr>
              </a:p>
            </p:txBody>
          </p:sp>
          <p:sp>
            <p:nvSpPr>
              <p:cNvPr id="398351" name="Rectangle 15"/>
              <p:cNvSpPr>
                <a:spLocks noChangeArrowheads="1"/>
              </p:cNvSpPr>
              <p:nvPr/>
            </p:nvSpPr>
            <p:spPr bwMode="auto">
              <a:xfrm>
                <a:off x="82" y="86"/>
                <a:ext cx="91" cy="8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charset="0"/>
                  <a:ea typeface="+mn-ea"/>
                </a:endParaRPr>
              </a:p>
            </p:txBody>
          </p:sp>
          <p:sp>
            <p:nvSpPr>
              <p:cNvPr id="398352" name="Rectangle 16"/>
              <p:cNvSpPr>
                <a:spLocks noChangeArrowheads="1"/>
              </p:cNvSpPr>
              <p:nvPr/>
            </p:nvSpPr>
            <p:spPr bwMode="auto">
              <a:xfrm>
                <a:off x="258" y="172"/>
                <a:ext cx="88" cy="8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chemeClr val="accent2"/>
                  </a:solidFill>
                  <a:ea typeface="+mn-ea"/>
                </a:endParaRPr>
              </a:p>
            </p:txBody>
          </p:sp>
          <p:sp>
            <p:nvSpPr>
              <p:cNvPr id="398353" name="Rectangle 17"/>
              <p:cNvSpPr>
                <a:spLocks noChangeArrowheads="1"/>
              </p:cNvSpPr>
              <p:nvPr/>
            </p:nvSpPr>
            <p:spPr bwMode="auto">
              <a:xfrm>
                <a:off x="173" y="258"/>
                <a:ext cx="85" cy="8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chemeClr val="accent2"/>
                  </a:solidFill>
                  <a:ea typeface="+mn-ea"/>
                </a:endParaRPr>
              </a:p>
            </p:txBody>
          </p:sp>
        </p:grpSp>
        <p:sp>
          <p:nvSpPr>
            <p:cNvPr id="398354" name="Rectangle 18"/>
            <p:cNvSpPr>
              <a:spLocks noChangeArrowheads="1"/>
            </p:cNvSpPr>
            <p:nvPr userDrawn="1"/>
          </p:nvSpPr>
          <p:spPr bwMode="auto">
            <a:xfrm rot="16200000">
              <a:off x="-872" y="1488"/>
              <a:ext cx="1879" cy="7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vert="eaVert"/>
            <a:lstStyle/>
            <a:p>
              <a:pPr>
                <a:defRPr/>
              </a:pPr>
              <a:endParaRPr lang="en-US" sz="2400">
                <a:latin typeface="Times New Roman" charset="0"/>
                <a:ea typeface="+mn-ea"/>
              </a:endParaRPr>
            </a:p>
          </p:txBody>
        </p:sp>
      </p:grpSp>
      <p:grpSp>
        <p:nvGrpSpPr>
          <p:cNvPr id="51208" name="Group 19"/>
          <p:cNvGrpSpPr>
            <a:grpSpLocks/>
          </p:cNvGrpSpPr>
          <p:nvPr/>
        </p:nvGrpSpPr>
        <p:grpSpPr bwMode="auto">
          <a:xfrm>
            <a:off x="5970588" y="3327400"/>
            <a:ext cx="3163887" cy="3159125"/>
            <a:chOff x="2736" y="902"/>
            <a:chExt cx="1993" cy="1990"/>
          </a:xfrm>
        </p:grpSpPr>
        <p:sp>
          <p:nvSpPr>
            <p:cNvPr id="398356" name="Rectangle 20"/>
            <p:cNvSpPr>
              <a:spLocks noChangeArrowheads="1"/>
            </p:cNvSpPr>
            <p:nvPr userDrawn="1"/>
          </p:nvSpPr>
          <p:spPr bwMode="auto">
            <a:xfrm rot="10800000">
              <a:off x="2736" y="2784"/>
              <a:ext cx="1879" cy="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/>
            <a:lstStyle/>
            <a:p>
              <a:pPr>
                <a:defRPr/>
              </a:pPr>
              <a:endParaRPr lang="en-US" sz="2400">
                <a:latin typeface="Times New Roman" charset="0"/>
                <a:ea typeface="+mn-ea"/>
              </a:endParaRPr>
            </a:p>
          </p:txBody>
        </p:sp>
        <p:grpSp>
          <p:nvGrpSpPr>
            <p:cNvPr id="51210" name="Group 21"/>
            <p:cNvGrpSpPr>
              <a:grpSpLocks/>
            </p:cNvGrpSpPr>
            <p:nvPr userDrawn="1"/>
          </p:nvGrpSpPr>
          <p:grpSpPr bwMode="auto">
            <a:xfrm>
              <a:off x="4581" y="2748"/>
              <a:ext cx="148" cy="144"/>
              <a:chOff x="5612" y="3888"/>
              <a:chExt cx="148" cy="144"/>
            </a:xfrm>
          </p:grpSpPr>
          <p:sp>
            <p:nvSpPr>
              <p:cNvPr id="398358" name="Rectangle 22"/>
              <p:cNvSpPr>
                <a:spLocks noChangeArrowheads="1"/>
              </p:cNvSpPr>
              <p:nvPr userDrawn="1"/>
            </p:nvSpPr>
            <p:spPr bwMode="auto">
              <a:xfrm rot="10800000">
                <a:off x="5698" y="3890"/>
                <a:ext cx="62" cy="141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folHlink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>
                  <a:defRPr/>
                </a:pPr>
                <a:endParaRPr lang="en-US" sz="2400">
                  <a:latin typeface="Times New Roman" charset="0"/>
                  <a:ea typeface="+mn-ea"/>
                </a:endParaRPr>
              </a:p>
            </p:txBody>
          </p:sp>
          <p:sp>
            <p:nvSpPr>
              <p:cNvPr id="398359" name="Rectangle 23"/>
              <p:cNvSpPr>
                <a:spLocks noChangeArrowheads="1"/>
              </p:cNvSpPr>
              <p:nvPr userDrawn="1"/>
            </p:nvSpPr>
            <p:spPr bwMode="auto">
              <a:xfrm rot="10800000">
                <a:off x="5642" y="3958"/>
                <a:ext cx="30" cy="37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10800000"/>
              <a:lstStyle/>
              <a:p>
                <a:pPr>
                  <a:defRPr/>
                </a:pPr>
                <a:endParaRPr lang="en-US">
                  <a:solidFill>
                    <a:schemeClr val="hlink"/>
                  </a:solidFill>
                  <a:ea typeface="+mn-ea"/>
                </a:endParaRPr>
              </a:p>
            </p:txBody>
          </p:sp>
          <p:sp>
            <p:nvSpPr>
              <p:cNvPr id="398360" name="Rectangle 24"/>
              <p:cNvSpPr>
                <a:spLocks noChangeArrowheads="1"/>
              </p:cNvSpPr>
              <p:nvPr userDrawn="1"/>
            </p:nvSpPr>
            <p:spPr bwMode="auto">
              <a:xfrm rot="10800000">
                <a:off x="5612" y="3996"/>
                <a:ext cx="30" cy="3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10800000"/>
              <a:lstStyle/>
              <a:p>
                <a:pPr>
                  <a:defRPr/>
                </a:pPr>
                <a:endParaRPr lang="en-US">
                  <a:solidFill>
                    <a:schemeClr val="hlink"/>
                  </a:solidFill>
                  <a:ea typeface="+mn-ea"/>
                </a:endParaRPr>
              </a:p>
            </p:txBody>
          </p:sp>
          <p:sp>
            <p:nvSpPr>
              <p:cNvPr id="398361" name="Rectangle 25"/>
              <p:cNvSpPr>
                <a:spLocks noChangeArrowheads="1"/>
              </p:cNvSpPr>
              <p:nvPr userDrawn="1"/>
            </p:nvSpPr>
            <p:spPr bwMode="auto">
              <a:xfrm rot="10800000">
                <a:off x="5612" y="3958"/>
                <a:ext cx="30" cy="37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10800000"/>
              <a:lstStyle/>
              <a:p>
                <a:pPr>
                  <a:defRPr/>
                </a:pPr>
                <a:endParaRPr lang="en-US">
                  <a:solidFill>
                    <a:schemeClr val="accent2"/>
                  </a:solidFill>
                  <a:ea typeface="+mn-ea"/>
                </a:endParaRPr>
              </a:p>
            </p:txBody>
          </p:sp>
          <p:sp>
            <p:nvSpPr>
              <p:cNvPr id="398362" name="Rectangle 26"/>
              <p:cNvSpPr>
                <a:spLocks noChangeArrowheads="1"/>
              </p:cNvSpPr>
              <p:nvPr userDrawn="1"/>
            </p:nvSpPr>
            <p:spPr bwMode="auto">
              <a:xfrm rot="10800000">
                <a:off x="5671" y="3922"/>
                <a:ext cx="29" cy="37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10800000"/>
              <a:lstStyle/>
              <a:p>
                <a:pPr>
                  <a:defRPr/>
                </a:pPr>
                <a:endParaRPr lang="en-US">
                  <a:solidFill>
                    <a:schemeClr val="hlink"/>
                  </a:solidFill>
                  <a:ea typeface="+mn-ea"/>
                </a:endParaRPr>
              </a:p>
            </p:txBody>
          </p:sp>
          <p:sp>
            <p:nvSpPr>
              <p:cNvPr id="398363" name="Rectangle 27"/>
              <p:cNvSpPr>
                <a:spLocks noChangeArrowheads="1"/>
              </p:cNvSpPr>
              <p:nvPr userDrawn="1"/>
            </p:nvSpPr>
            <p:spPr bwMode="auto">
              <a:xfrm rot="10800000">
                <a:off x="5700" y="3960"/>
                <a:ext cx="31" cy="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10800000"/>
              <a:lstStyle/>
              <a:p>
                <a:pPr>
                  <a:defRPr/>
                </a:pPr>
                <a:endParaRPr lang="en-US" sz="2400">
                  <a:latin typeface="Times New Roman" charset="0"/>
                  <a:ea typeface="+mn-ea"/>
                </a:endParaRPr>
              </a:p>
            </p:txBody>
          </p:sp>
          <p:sp>
            <p:nvSpPr>
              <p:cNvPr id="398364" name="Rectangle 28"/>
              <p:cNvSpPr>
                <a:spLocks noChangeArrowheads="1"/>
              </p:cNvSpPr>
              <p:nvPr userDrawn="1"/>
            </p:nvSpPr>
            <p:spPr bwMode="auto">
              <a:xfrm rot="10800000">
                <a:off x="5642" y="3924"/>
                <a:ext cx="30" cy="3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10800000"/>
              <a:lstStyle/>
              <a:p>
                <a:pPr>
                  <a:defRPr/>
                </a:pPr>
                <a:endParaRPr lang="en-US">
                  <a:solidFill>
                    <a:schemeClr val="accent2"/>
                  </a:solidFill>
                  <a:ea typeface="+mn-ea"/>
                </a:endParaRPr>
              </a:p>
            </p:txBody>
          </p:sp>
          <p:sp>
            <p:nvSpPr>
              <p:cNvPr id="398365" name="Rectangle 29"/>
              <p:cNvSpPr>
                <a:spLocks noChangeArrowheads="1"/>
              </p:cNvSpPr>
              <p:nvPr userDrawn="1"/>
            </p:nvSpPr>
            <p:spPr bwMode="auto">
              <a:xfrm rot="10800000">
                <a:off x="5671" y="3888"/>
                <a:ext cx="29" cy="3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10800000"/>
              <a:lstStyle/>
              <a:p>
                <a:pPr>
                  <a:defRPr/>
                </a:pPr>
                <a:endParaRPr lang="en-US">
                  <a:solidFill>
                    <a:schemeClr val="accent2"/>
                  </a:solidFill>
                  <a:ea typeface="+mn-ea"/>
                </a:endParaRPr>
              </a:p>
            </p:txBody>
          </p:sp>
        </p:grpSp>
        <p:sp>
          <p:nvSpPr>
            <p:cNvPr id="398366" name="Rectangle 30"/>
            <p:cNvSpPr>
              <a:spLocks noChangeArrowheads="1"/>
            </p:cNvSpPr>
            <p:nvPr userDrawn="1"/>
          </p:nvSpPr>
          <p:spPr bwMode="auto">
            <a:xfrm rot="16200000">
              <a:off x="3717" y="1806"/>
              <a:ext cx="1879" cy="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vert="eaVert"/>
            <a:lstStyle/>
            <a:p>
              <a:pPr>
                <a:defRPr/>
              </a:pPr>
              <a:endParaRPr lang="en-US" sz="2400">
                <a:latin typeface="Times New Roman" charset="0"/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067" r:id="rId2"/>
    <p:sldLayoutId id="2147484066" r:id="rId3"/>
    <p:sldLayoutId id="2147484065" r:id="rId4"/>
    <p:sldLayoutId id="2147484064" r:id="rId5"/>
    <p:sldLayoutId id="2147484063" r:id="rId6"/>
    <p:sldLayoutId id="2147484062" r:id="rId7"/>
    <p:sldLayoutId id="2147484061" r:id="rId8"/>
    <p:sldLayoutId id="2147484060" r:id="rId9"/>
    <p:sldLayoutId id="2147484059" r:id="rId10"/>
    <p:sldLayoutId id="21474840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MS PGothic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omic Sans MS" charset="0"/>
          <a:ea typeface="MS PGothic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omic Sans MS" charset="0"/>
          <a:ea typeface="MS PGothic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omic Sans MS" charset="0"/>
          <a:ea typeface="MS PGothic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omic Sans MS" charset="0"/>
          <a:ea typeface="MS PGothic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omic Sans M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omic Sans M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omic Sans M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5" descr="PNNL_Logo_2-Color_v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777777"/>
                </a:solidFill>
              </a:defRPr>
            </a:lvl1pPr>
          </a:lstStyle>
          <a:p>
            <a:fld id="{4EE2AC49-4276-4619-96F4-FB0A5D063A8D}" type="slidenum">
              <a:rPr lang="en-US"/>
              <a:pPr/>
              <a:t>‹#›</a:t>
            </a:fld>
            <a:r>
              <a:rPr lang="en-US">
                <a:latin typeface="Times New Roman" pitchFamily="18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88" r:id="rId2"/>
    <p:sldLayoutId id="2147484087" r:id="rId3"/>
    <p:sldLayoutId id="2147484086" r:id="rId4"/>
    <p:sldLayoutId id="2147484085" r:id="rId5"/>
    <p:sldLayoutId id="2147484084" r:id="rId6"/>
    <p:sldLayoutId id="2147484083" r:id="rId7"/>
    <p:sldLayoutId id="2147484082" r:id="rId8"/>
    <p:sldLayoutId id="2147484081" r:id="rId9"/>
    <p:sldLayoutId id="2147484080" r:id="rId10"/>
    <p:sldLayoutId id="2147484079" r:id="rId11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MS PGothic" pitchFamily="34" charset="-128"/>
          <a:cs typeface="ＭＳ Ｐゴシック" charset="-128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4"/>
        </a:buBlip>
        <a:defRPr sz="24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5"/>
        </a:buBlip>
        <a:defRPr sz="20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6"/>
        </a:buBlip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88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latin typeface="Arial" pitchFamily="-108" charset="0"/>
              <a:ea typeface="+mn-ea"/>
            </a:endParaRPr>
          </a:p>
        </p:txBody>
      </p:sp>
      <p:pic>
        <p:nvPicPr>
          <p:cNvPr id="161795" name="Picture 6" descr="PNNL_Logo_2-Color_v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179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777777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2" r:id="rId2"/>
    <p:sldLayoutId id="2147484141" r:id="rId3"/>
    <p:sldLayoutId id="2147484140" r:id="rId4"/>
    <p:sldLayoutId id="2147484139" r:id="rId5"/>
    <p:sldLayoutId id="2147484138" r:id="rId6"/>
    <p:sldLayoutId id="2147484137" r:id="rId7"/>
    <p:sldLayoutId id="2147484136" r:id="rId8"/>
    <p:sldLayoutId id="2147484135" r:id="rId9"/>
    <p:sldLayoutId id="2147484134" r:id="rId10"/>
    <p:sldLayoutId id="2147484133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4"/>
        </a:buBlip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5"/>
        </a:buBlip>
        <a:defRPr sz="20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6"/>
        </a:buBlip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87D942A-CBAD-4363-88D8-3AB5CA5FCBF8}" type="datetimeFigureOut">
              <a:rPr lang="en-US">
                <a:solidFill>
                  <a:prstClr val="black">
                    <a:tint val="75000"/>
                  </a:prstClr>
                </a:solidFill>
                <a:ea typeface="+mn-ea"/>
              </a:rPr>
              <a:pPr>
                <a:defRPr/>
              </a:pPr>
              <a:t>2/19/2016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A1D652C-CFBA-4617-B131-7F82DA481432}" type="slidenum">
              <a:rPr lang="en-US">
                <a:solidFill>
                  <a:prstClr val="black">
                    <a:tint val="75000"/>
                  </a:prstClr>
                </a:solidFill>
                <a:ea typeface="+mn-ea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788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6" r:id="rId1"/>
    <p:sldLayoutId id="2147484407" r:id="rId2"/>
    <p:sldLayoutId id="2147484408" r:id="rId3"/>
    <p:sldLayoutId id="2147484409" r:id="rId4"/>
    <p:sldLayoutId id="2147484410" r:id="rId5"/>
    <p:sldLayoutId id="2147484411" r:id="rId6"/>
    <p:sldLayoutId id="2147484412" r:id="rId7"/>
    <p:sldLayoutId id="2147484413" r:id="rId8"/>
    <p:sldLayoutId id="2147484414" r:id="rId9"/>
    <p:sldLayoutId id="2147484415" r:id="rId10"/>
    <p:sldLayoutId id="214748441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lighttrack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3" r="11111"/>
          <a:stretch/>
        </p:blipFill>
        <p:spPr>
          <a:xfrm>
            <a:off x="0" y="-8467"/>
            <a:ext cx="6028268" cy="6182887"/>
          </a:xfrm>
          <a:prstGeom prst="rect">
            <a:avLst/>
          </a:prstGeom>
        </p:spPr>
      </p:pic>
      <p:pic>
        <p:nvPicPr>
          <p:cNvPr id="3" name="Picture 2" descr="Fig1_May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815878"/>
            <a:ext cx="3429000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6172200"/>
            <a:ext cx="4261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May 20 Case MC3E case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183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esis_template">
  <a:themeElements>
    <a:clrScheme name="1_thesis_templat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thesis_template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thesis_templat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hesis_templat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hesis_templat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hesis_templat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hesis_templat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hesis_templat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hesis_templat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hesis_templat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hesis_templat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hesis_templat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hesis_templat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hesis_templat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NNL_PowerPoint_Template">
  <a:themeElements>
    <a:clrScheme name="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PNNL_PowerPoint_Template">
  <a:themeElements>
    <a:clrScheme name="4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4_PNNL_PowerPoint_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4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15672</TotalTime>
  <Words>5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1_thesis_template</vt:lpstr>
      <vt:lpstr>PNNL_PowerPoint_Template</vt:lpstr>
      <vt:lpstr>4_PNNL_PowerPoint_Template</vt:lpstr>
      <vt:lpstr>9_Office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alexeik</dc:creator>
  <cp:lastModifiedBy>mcfarq</cp:lastModifiedBy>
  <cp:revision>221</cp:revision>
  <cp:lastPrinted>2012-03-08T17:08:35Z</cp:lastPrinted>
  <dcterms:created xsi:type="dcterms:W3CDTF">2010-04-24T16:39:41Z</dcterms:created>
  <dcterms:modified xsi:type="dcterms:W3CDTF">2016-02-20T04:12:15Z</dcterms:modified>
</cp:coreProperties>
</file>