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3B3B3B"/>
    <a:srgbClr val="EEEEE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032B-2282-4B9D-A05E-40BFE349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699AB-AA1C-4E92-813F-189B5C3C4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98E2-C626-47A0-A4F3-531E97DD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E351-E596-4D84-9534-1E507416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E35-C8AD-42D6-BC45-7612EC9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3685-CDE2-4BBD-9D62-557E5951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68618-4F37-44D7-BBBF-F54C264D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6FEB-CCBE-4EC3-9C78-68D07B46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F176-F67F-4659-B839-48F42D77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A3F7-85DC-4E43-BF76-38211FBA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0070B-099D-46D3-8668-562E092CE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3851D-0BE2-4B5B-BE3A-B6845775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6C7C6-EBD2-472C-A301-0F0F05F7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C07A-EA4D-41D3-B4D1-67ED23E0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34AEB-596D-4785-B368-1127D50C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CA6-D57B-457B-9216-0AB92CB8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4267-270E-4FFE-B095-AFB9CBDA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5F9A-A6CB-451C-B1F4-98CA180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9F47-CBA5-42B4-B7DB-482D0B6B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563F-14F9-48FB-8F2C-E3253846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6548-8D2E-4726-BB10-526A5D58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B5406-1DDD-428A-825C-CE75C439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8011-D7BE-42E0-9CA3-DCD51443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20F4-A7A3-4095-B31B-B8E91C2A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4C54-AB4D-4A79-8A23-379D965B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E33F-CC38-4F22-A3DB-DB3CAC97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3F38-31AB-401B-8728-EC56C0B18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E769D-A572-47AF-B879-5C234C85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BCB8-D5B0-4CA0-A641-6588D3B7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91732-E366-4CF1-A94D-5E3E8C9A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72FC-0287-417D-A265-346C1CF0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A108-3877-4B73-9051-58807C64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2A24-46C1-4344-8C7E-2F433AB7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6AC73-06A0-4BF5-B2A1-C949D470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4F119-BE5B-4E2D-85CD-175C2C33B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18985-B67D-4D6E-A3E1-C45A52C0A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B4C7A-8E9B-4CBA-BC37-B834174A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19EEE-3655-4413-A75A-11F2F20C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0F75C-C6E6-479E-9C6A-DEC96FD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321F-CFEF-41D9-95FB-3810E66C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E17B-1D62-40D1-AABA-42371F66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C3F66-C322-4012-98B4-9C0CACC3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0A0A6-DCB3-42CA-A289-2A16343E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40AF-8528-4C00-9E3F-0C396E31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E8EDF-F752-4F16-979A-2752AD2E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87EEB-42B5-437C-9C49-EB3E1D0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9408-E83D-4587-B487-35F7B419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B152-6B0E-4FA4-8F5D-103A45C8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AA1B3-D6A8-43CE-9FBC-5BFD00487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1D50F-62D5-4625-B75A-85A6572F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D9C73-670D-4738-BC98-AFF2F76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14D3-A67E-459F-BAD1-8A8FF1CB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E16B-BBCB-44EE-A286-E69769BC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B89CC-7E9A-4F12-B115-051C47E80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23287-E7A5-48D5-B814-A1D38939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92D53-0C22-414C-B047-B54982D7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D39E-9C22-4E9D-A0A6-91533704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541C5-7883-4922-BA97-C3D40BE9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7425-D6B7-46F5-A9F4-8A8EDD43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1D1D-026E-4121-B93E-B98AD073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128-5DAA-4997-9AD2-CDEF287BC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CDBD-74C0-41DF-BF4B-4D72E4723E26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ED0B-1604-4471-A996-715D9F0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141D-3142-42BF-9B1F-442C589E3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4723-BCDE-4CF9-B33C-B8BF35F3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9E3D5-9B19-490D-A627-69D9220D3598}"/>
              </a:ext>
            </a:extLst>
          </p:cNvPr>
          <p:cNvGrpSpPr/>
          <p:nvPr/>
        </p:nvGrpSpPr>
        <p:grpSpPr>
          <a:xfrm>
            <a:off x="1259063" y="217199"/>
            <a:ext cx="11048281" cy="6422883"/>
            <a:chOff x="1259063" y="217199"/>
            <a:chExt cx="11048281" cy="64228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790DAB-A965-4912-8382-FB4BD8A69CA0}"/>
                </a:ext>
              </a:extLst>
            </p:cNvPr>
            <p:cNvSpPr txBox="1"/>
            <p:nvPr/>
          </p:nvSpPr>
          <p:spPr>
            <a:xfrm>
              <a:off x="7205026" y="220547"/>
              <a:ext cx="151074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Checar disponibilidade e confirmar local e horário das reuniões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B12428-7C3B-416D-937E-94B654BC2C85}"/>
                </a:ext>
              </a:extLst>
            </p:cNvPr>
            <p:cNvSpPr/>
            <p:nvPr/>
          </p:nvSpPr>
          <p:spPr>
            <a:xfrm>
              <a:off x="6896453" y="1888621"/>
              <a:ext cx="2127903" cy="1176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49DDA2-F77F-4A0D-ADD8-2D5AAB946D0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7960405" y="1390099"/>
              <a:ext cx="2" cy="498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259B07-7310-4926-B052-421255578F06}"/>
                </a:ext>
              </a:extLst>
            </p:cNvPr>
            <p:cNvSpPr txBox="1"/>
            <p:nvPr/>
          </p:nvSpPr>
          <p:spPr>
            <a:xfrm>
              <a:off x="7205026" y="1897859"/>
              <a:ext cx="151074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Sortear ordem de trabalho e problemas a serem resolvidos durante a reunião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9A9337-BD20-4272-A0A4-F7B29BCC2B9E}"/>
                </a:ext>
              </a:extLst>
            </p:cNvPr>
            <p:cNvSpPr txBox="1"/>
            <p:nvPr/>
          </p:nvSpPr>
          <p:spPr>
            <a:xfrm>
              <a:off x="6896452" y="5490593"/>
              <a:ext cx="21279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Resolução do problema</a:t>
              </a:r>
            </a:p>
            <a:p>
              <a:pPr algn="ctr"/>
              <a:r>
                <a:rPr lang="pt-BR" sz="1400" dirty="0"/>
                <a:t>Formato: Piloto + Co-piloto + Plateia + Sensei</a:t>
              </a:r>
              <a:endParaRPr lang="en-US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137D08-E874-46C4-A4A1-343810C21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0403" y="3065074"/>
              <a:ext cx="2" cy="498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89EF38-0B34-4695-AB44-8EFE863C43F2}"/>
                </a:ext>
              </a:extLst>
            </p:cNvPr>
            <p:cNvSpPr/>
            <p:nvPr/>
          </p:nvSpPr>
          <p:spPr>
            <a:xfrm>
              <a:off x="6896452" y="5245681"/>
              <a:ext cx="2127903" cy="1176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516F0B-5401-4170-9F34-54B263317569}"/>
                </a:ext>
              </a:extLst>
            </p:cNvPr>
            <p:cNvSpPr txBox="1"/>
            <p:nvPr/>
          </p:nvSpPr>
          <p:spPr>
            <a:xfrm>
              <a:off x="9938506" y="5598315"/>
              <a:ext cx="1681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Avaliação dos testes (vermelho → verde)</a:t>
              </a:r>
              <a:endParaRPr lang="en-US" sz="1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63D1C1-6447-4E22-91B9-BCB64DDE5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0403" y="4740051"/>
              <a:ext cx="2" cy="498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90F6D7-6398-4C3C-9FFF-DBEACD2B9978}"/>
                </a:ext>
              </a:extLst>
            </p:cNvPr>
            <p:cNvSpPr/>
            <p:nvPr/>
          </p:nvSpPr>
          <p:spPr>
            <a:xfrm>
              <a:off x="9715140" y="5245681"/>
              <a:ext cx="2127903" cy="1176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1F185E-E632-454E-B5B4-48540CA77E86}"/>
                </a:ext>
              </a:extLst>
            </p:cNvPr>
            <p:cNvSpPr txBox="1"/>
            <p:nvPr/>
          </p:nvSpPr>
          <p:spPr>
            <a:xfrm>
              <a:off x="9981113" y="3883106"/>
              <a:ext cx="1595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Discussão em grupo (refatoração)</a:t>
              </a:r>
              <a:endParaRPr lang="en-US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F22960-CD66-4318-ABE0-4D878D64FD94}"/>
                </a:ext>
              </a:extLst>
            </p:cNvPr>
            <p:cNvCxnSpPr>
              <a:cxnSpLocks/>
              <a:stCxn id="24" idx="3"/>
              <a:endCxn id="30" idx="1"/>
            </p:cNvCxnSpPr>
            <p:nvPr/>
          </p:nvCxnSpPr>
          <p:spPr>
            <a:xfrm>
              <a:off x="9024355" y="5833908"/>
              <a:ext cx="6907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554613-64BC-4AE3-8CD9-5CD90656844F}"/>
                </a:ext>
              </a:extLst>
            </p:cNvPr>
            <p:cNvSpPr/>
            <p:nvPr/>
          </p:nvSpPr>
          <p:spPr>
            <a:xfrm>
              <a:off x="9715140" y="3558424"/>
              <a:ext cx="2127903" cy="1176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C8AA7A-53EA-4825-8FAD-D0AF587A0972}"/>
                </a:ext>
              </a:extLst>
            </p:cNvPr>
            <p:cNvSpPr txBox="1"/>
            <p:nvPr/>
          </p:nvSpPr>
          <p:spPr>
            <a:xfrm>
              <a:off x="7205027" y="3761023"/>
              <a:ext cx="15107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Ainda há problemas a resolver?</a:t>
              </a:r>
              <a:endParaRPr lang="en-US" sz="14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3AE6B6E-B733-4E89-BA11-05D238BA4C9E}"/>
                </a:ext>
              </a:extLst>
            </p:cNvPr>
            <p:cNvCxnSpPr>
              <a:cxnSpLocks/>
              <a:stCxn id="30" idx="0"/>
              <a:endCxn id="37" idx="2"/>
            </p:cNvCxnSpPr>
            <p:nvPr/>
          </p:nvCxnSpPr>
          <p:spPr>
            <a:xfrm flipV="1">
              <a:off x="10779092" y="4734878"/>
              <a:ext cx="0" cy="510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637E87-E2DC-4F67-963F-ACB0C3EC0682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 flipV="1">
              <a:off x="9024354" y="4144716"/>
              <a:ext cx="690786" cy="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DEFC8B-6AAF-4B3D-9FE7-806EF64CCD89}"/>
                </a:ext>
              </a:extLst>
            </p:cNvPr>
            <p:cNvSpPr txBox="1"/>
            <p:nvPr/>
          </p:nvSpPr>
          <p:spPr>
            <a:xfrm>
              <a:off x="4386341" y="3775384"/>
              <a:ext cx="15107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Agendar 2 próximos encontros</a:t>
              </a:r>
              <a:endParaRPr lang="en-US" sz="140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1E18772-1752-42C7-9157-3076D4C33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5667" y="4144716"/>
              <a:ext cx="690784" cy="7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>
              <a:extLst>
                <a:ext uri="{FF2B5EF4-FFF2-40B4-BE49-F238E27FC236}">
                  <a16:creationId xmlns:a16="http://schemas.microsoft.com/office/drawing/2014/main" id="{9339C882-3A31-4893-A67B-73B1BC684DAA}"/>
                </a:ext>
              </a:extLst>
            </p:cNvPr>
            <p:cNvSpPr/>
            <p:nvPr/>
          </p:nvSpPr>
          <p:spPr>
            <a:xfrm>
              <a:off x="6896451" y="3563597"/>
              <a:ext cx="2127903" cy="1176454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DFEBE0-17C4-4F07-8684-61F8A9DDAF72}"/>
                </a:ext>
              </a:extLst>
            </p:cNvPr>
            <p:cNvSpPr txBox="1"/>
            <p:nvPr/>
          </p:nvSpPr>
          <p:spPr>
            <a:xfrm>
              <a:off x="7960400" y="4789516"/>
              <a:ext cx="498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Sim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A73D4D-5409-4332-8874-B0E22B523ADE}"/>
                </a:ext>
              </a:extLst>
            </p:cNvPr>
            <p:cNvSpPr txBox="1"/>
            <p:nvPr/>
          </p:nvSpPr>
          <p:spPr>
            <a:xfrm>
              <a:off x="6573539" y="3850084"/>
              <a:ext cx="498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Não</a:t>
              </a:r>
              <a:endParaRPr lang="en-US" sz="1400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E983C93-2BDB-4A8C-A240-BFAF4358D52E}"/>
                </a:ext>
              </a:extLst>
            </p:cNvPr>
            <p:cNvSpPr/>
            <p:nvPr/>
          </p:nvSpPr>
          <p:spPr>
            <a:xfrm>
              <a:off x="6896451" y="217199"/>
              <a:ext cx="2127901" cy="117645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707E3E6-1E1B-4B70-8EBB-E55566E64257}"/>
                </a:ext>
              </a:extLst>
            </p:cNvPr>
            <p:cNvSpPr/>
            <p:nvPr/>
          </p:nvSpPr>
          <p:spPr>
            <a:xfrm>
              <a:off x="4077761" y="3556489"/>
              <a:ext cx="2127903" cy="1176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2ADF95-6284-4D10-B047-602142E599BC}"/>
                </a:ext>
              </a:extLst>
            </p:cNvPr>
            <p:cNvSpPr txBox="1"/>
            <p:nvPr/>
          </p:nvSpPr>
          <p:spPr>
            <a:xfrm>
              <a:off x="1259066" y="3570500"/>
              <a:ext cx="21279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O que aprendemos?</a:t>
              </a:r>
            </a:p>
            <a:p>
              <a:pPr algn="ctr"/>
              <a:r>
                <a:rPr lang="pt-BR" sz="1400" dirty="0"/>
                <a:t>O que podemos melhorar nos próximos?</a:t>
              </a:r>
            </a:p>
            <a:p>
              <a:pPr algn="ctr"/>
              <a:r>
                <a:rPr lang="pt-BR" sz="1400" dirty="0"/>
                <a:t>O que devemos continuar fazendo?</a:t>
              </a:r>
              <a:endParaRPr lang="en-US" sz="14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8C325E7-D53D-4A18-9B7D-082BEFD2D6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6976" y="4144716"/>
              <a:ext cx="690784" cy="7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5F06C2-7938-48A3-86A1-437B0DE4E5B5}"/>
                </a:ext>
              </a:extLst>
            </p:cNvPr>
            <p:cNvSpPr txBox="1"/>
            <p:nvPr/>
          </p:nvSpPr>
          <p:spPr>
            <a:xfrm>
              <a:off x="9024346" y="2926018"/>
              <a:ext cx="328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Coding Dojo – Formato </a:t>
              </a:r>
              <a:r>
                <a:rPr lang="pt-BR" i="1" dirty="0"/>
                <a:t>Randori</a:t>
              </a:r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0066278-AC63-407D-B1EA-E724428D876E}"/>
                </a:ext>
              </a:extLst>
            </p:cNvPr>
            <p:cNvSpPr/>
            <p:nvPr/>
          </p:nvSpPr>
          <p:spPr>
            <a:xfrm>
              <a:off x="1259063" y="3556489"/>
              <a:ext cx="2127901" cy="117645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38F6D6-7100-4202-BFF9-D8C0CCBF84B3}"/>
                </a:ext>
              </a:extLst>
            </p:cNvPr>
            <p:cNvSpPr/>
            <p:nvPr/>
          </p:nvSpPr>
          <p:spPr>
            <a:xfrm>
              <a:off x="6585244" y="3314335"/>
              <a:ext cx="5447236" cy="33257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86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F804EEC-CE32-47F8-96A7-6E52163ECE7E}"/>
              </a:ext>
            </a:extLst>
          </p:cNvPr>
          <p:cNvSpPr/>
          <p:nvPr/>
        </p:nvSpPr>
        <p:spPr>
          <a:xfrm>
            <a:off x="571674" y="421642"/>
            <a:ext cx="1118911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F51E65-A04D-4325-98FF-3F6DE6DE1235}"/>
              </a:ext>
            </a:extLst>
          </p:cNvPr>
          <p:cNvSpPr/>
          <p:nvPr/>
        </p:nvSpPr>
        <p:spPr>
          <a:xfrm>
            <a:off x="3369462" y="3628161"/>
            <a:ext cx="237998" cy="182692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6C54D-5FF6-421D-A7D7-D308D5AE451B}"/>
              </a:ext>
            </a:extLst>
          </p:cNvPr>
          <p:cNvSpPr/>
          <p:nvPr/>
        </p:nvSpPr>
        <p:spPr>
          <a:xfrm>
            <a:off x="10185335" y="3883350"/>
            <a:ext cx="1212056" cy="1571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A385B-2B9E-4397-B7A2-D86A645FEFAC}"/>
              </a:ext>
            </a:extLst>
          </p:cNvPr>
          <p:cNvSpPr/>
          <p:nvPr/>
        </p:nvSpPr>
        <p:spPr>
          <a:xfrm rot="5400000">
            <a:off x="9963284" y="4312039"/>
            <a:ext cx="1004888" cy="1571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548EA-C087-47A5-841F-E78B8399E85F}"/>
              </a:ext>
            </a:extLst>
          </p:cNvPr>
          <p:cNvSpPr/>
          <p:nvPr/>
        </p:nvSpPr>
        <p:spPr>
          <a:xfrm rot="5400000">
            <a:off x="10675277" y="4247746"/>
            <a:ext cx="876300" cy="1571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FE4C4E4-9DEA-4F4E-A388-C42D3CBA8C66}"/>
              </a:ext>
            </a:extLst>
          </p:cNvPr>
          <p:cNvSpPr/>
          <p:nvPr/>
        </p:nvSpPr>
        <p:spPr>
          <a:xfrm rot="10800000">
            <a:off x="11192010" y="4626363"/>
            <a:ext cx="126207" cy="143519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FB80681-D0FC-4840-872C-A6D683E96AA4}"/>
              </a:ext>
            </a:extLst>
          </p:cNvPr>
          <p:cNvSpPr/>
          <p:nvPr/>
        </p:nvSpPr>
        <p:spPr>
          <a:xfrm rot="10800000">
            <a:off x="11034845" y="4594171"/>
            <a:ext cx="302422" cy="325084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00F08-E633-45CC-A98E-3F19267C6D97}"/>
              </a:ext>
            </a:extLst>
          </p:cNvPr>
          <p:cNvSpPr/>
          <p:nvPr/>
        </p:nvSpPr>
        <p:spPr>
          <a:xfrm>
            <a:off x="11192009" y="4769882"/>
            <a:ext cx="145258" cy="14937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0B709-10EE-444A-BB6E-D6647E33BC50}"/>
              </a:ext>
            </a:extLst>
          </p:cNvPr>
          <p:cNvSpPr/>
          <p:nvPr/>
        </p:nvSpPr>
        <p:spPr>
          <a:xfrm rot="19218046">
            <a:off x="11171489" y="4747022"/>
            <a:ext cx="4571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03100-184D-4F7E-9FA3-4EC1D0421AA3}"/>
              </a:ext>
            </a:extLst>
          </p:cNvPr>
          <p:cNvSpPr/>
          <p:nvPr/>
        </p:nvSpPr>
        <p:spPr>
          <a:xfrm rot="17482564">
            <a:off x="11119203" y="4861372"/>
            <a:ext cx="4571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7DFF5-71C3-4F67-A87C-CD944352B035}"/>
              </a:ext>
            </a:extLst>
          </p:cNvPr>
          <p:cNvSpPr/>
          <p:nvPr/>
        </p:nvSpPr>
        <p:spPr>
          <a:xfrm>
            <a:off x="11047858" y="4754491"/>
            <a:ext cx="1143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1324E-0583-4E4D-B707-88EC75DB15F9}"/>
              </a:ext>
            </a:extLst>
          </p:cNvPr>
          <p:cNvSpPr/>
          <p:nvPr/>
        </p:nvSpPr>
        <p:spPr>
          <a:xfrm>
            <a:off x="11055293" y="4764478"/>
            <a:ext cx="1143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3304FB-7C63-4369-8B6B-E21E4FDA695D}"/>
              </a:ext>
            </a:extLst>
          </p:cNvPr>
          <p:cNvSpPr/>
          <p:nvPr/>
        </p:nvSpPr>
        <p:spPr>
          <a:xfrm rot="2339519">
            <a:off x="11112442" y="4791436"/>
            <a:ext cx="1143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66CCA-2EC5-4955-B673-7CA9394221D4}"/>
              </a:ext>
            </a:extLst>
          </p:cNvPr>
          <p:cNvSpPr/>
          <p:nvPr/>
        </p:nvSpPr>
        <p:spPr>
          <a:xfrm rot="5400000">
            <a:off x="11127058" y="4829732"/>
            <a:ext cx="1143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10D561-1136-48BE-89D4-9DFCB3EDC29F}"/>
              </a:ext>
            </a:extLst>
          </p:cNvPr>
          <p:cNvSpPr/>
          <p:nvPr/>
        </p:nvSpPr>
        <p:spPr>
          <a:xfrm rot="2871396">
            <a:off x="11062724" y="4809882"/>
            <a:ext cx="1143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1EC38E-537B-4CC0-BA30-01A219501BF6}"/>
              </a:ext>
            </a:extLst>
          </p:cNvPr>
          <p:cNvSpPr/>
          <p:nvPr/>
        </p:nvSpPr>
        <p:spPr>
          <a:xfrm rot="3081854">
            <a:off x="11042239" y="4811768"/>
            <a:ext cx="1143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98DB2E-C793-4141-B147-0B5F52CA370F}"/>
              </a:ext>
            </a:extLst>
          </p:cNvPr>
          <p:cNvSpPr/>
          <p:nvPr/>
        </p:nvSpPr>
        <p:spPr>
          <a:xfrm rot="19026777">
            <a:off x="11073791" y="4805032"/>
            <a:ext cx="51196" cy="764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12C9FB-606C-4C2F-98CA-C07455D29234}"/>
              </a:ext>
            </a:extLst>
          </p:cNvPr>
          <p:cNvSpPr/>
          <p:nvPr/>
        </p:nvSpPr>
        <p:spPr>
          <a:xfrm>
            <a:off x="10279991" y="4279374"/>
            <a:ext cx="1022745" cy="1571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53296-D54B-4361-A91A-716182A6BAD7}"/>
              </a:ext>
            </a:extLst>
          </p:cNvPr>
          <p:cNvSpPr/>
          <p:nvPr/>
        </p:nvSpPr>
        <p:spPr>
          <a:xfrm>
            <a:off x="11045851" y="4274678"/>
            <a:ext cx="134054" cy="1619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E46608-0A46-479A-B7AF-A74A4C2168F5}"/>
              </a:ext>
            </a:extLst>
          </p:cNvPr>
          <p:cNvSpPr/>
          <p:nvPr/>
        </p:nvSpPr>
        <p:spPr>
          <a:xfrm>
            <a:off x="10398593" y="4277128"/>
            <a:ext cx="134054" cy="1619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08641A-5478-450A-A8B6-76E3AE88C3F2}"/>
              </a:ext>
            </a:extLst>
          </p:cNvPr>
          <p:cNvSpPr/>
          <p:nvPr/>
        </p:nvSpPr>
        <p:spPr>
          <a:xfrm rot="16200000">
            <a:off x="11044168" y="3880935"/>
            <a:ext cx="133243" cy="1619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F19D4-D3FD-443A-8D70-BBAA29B06505}"/>
              </a:ext>
            </a:extLst>
          </p:cNvPr>
          <p:cNvSpPr/>
          <p:nvPr/>
        </p:nvSpPr>
        <p:spPr>
          <a:xfrm rot="16200000">
            <a:off x="10401521" y="3880935"/>
            <a:ext cx="133243" cy="1619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5A21C0-8B66-40EA-AA06-15DAA781D839}"/>
              </a:ext>
            </a:extLst>
          </p:cNvPr>
          <p:cNvSpPr/>
          <p:nvPr/>
        </p:nvSpPr>
        <p:spPr>
          <a:xfrm>
            <a:off x="5077961" y="632346"/>
            <a:ext cx="2874632" cy="28746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0206C-25C4-41D2-81A9-6416404D17EF}"/>
              </a:ext>
            </a:extLst>
          </p:cNvPr>
          <p:cNvSpPr txBox="1"/>
          <p:nvPr/>
        </p:nvSpPr>
        <p:spPr>
          <a:xfrm>
            <a:off x="6689725" y="1278379"/>
            <a:ext cx="1186675" cy="707886"/>
          </a:xfrm>
          <a:prstGeom prst="rect">
            <a:avLst/>
          </a:prstGeom>
          <a:noFill/>
          <a:effectLst>
            <a:outerShdw blurRad="50800" dist="228600" sx="200000" sy="20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500">
                <a:solidFill>
                  <a:srgbClr val="EEEEEE"/>
                </a:solidFill>
                <a:latin typeface="Avenir 85 Heavy" panose="020B0603020203020204" pitchFamily="34" charset="0"/>
              </a:defRPr>
            </a:lvl1pPr>
          </a:lstStyle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CD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A4275A-3A3A-4241-8678-B05F2B359A0C}"/>
              </a:ext>
            </a:extLst>
          </p:cNvPr>
          <p:cNvSpPr txBox="1"/>
          <p:nvPr/>
        </p:nvSpPr>
        <p:spPr>
          <a:xfrm>
            <a:off x="6623471" y="1653034"/>
            <a:ext cx="139228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solidFill>
                  <a:schemeClr val="bg1">
                    <a:lumMod val="75000"/>
                  </a:schemeClr>
                </a:solidFill>
                <a:latin typeface="Avenir 85 Heavy" panose="020B0603020203020204" pitchFamily="34" charset="0"/>
              </a:rPr>
              <a:t>Py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BF2E1A-76AB-44B0-9493-ED2A73EA8370}"/>
              </a:ext>
            </a:extLst>
          </p:cNvPr>
          <p:cNvSpPr/>
          <p:nvPr/>
        </p:nvSpPr>
        <p:spPr>
          <a:xfrm rot="5400000">
            <a:off x="4936200" y="1973552"/>
            <a:ext cx="122903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B63881-7DBC-44BE-8456-71A03512470F}"/>
              </a:ext>
            </a:extLst>
          </p:cNvPr>
          <p:cNvSpPr/>
          <p:nvPr/>
        </p:nvSpPr>
        <p:spPr>
          <a:xfrm rot="5400000">
            <a:off x="5807010" y="1894918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7EC3FE7-5A03-40D2-B7BF-3B873496D22C}"/>
              </a:ext>
            </a:extLst>
          </p:cNvPr>
          <p:cNvSpPr/>
          <p:nvPr/>
        </p:nvSpPr>
        <p:spPr>
          <a:xfrm rot="10800000">
            <a:off x="6439005" y="2357989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8B03309-3C34-4020-B40F-BB1571572EA6}"/>
              </a:ext>
            </a:extLst>
          </p:cNvPr>
          <p:cNvSpPr/>
          <p:nvPr/>
        </p:nvSpPr>
        <p:spPr>
          <a:xfrm rot="10800000">
            <a:off x="6246783" y="2318616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D5F07-FA9A-4718-A84B-B1F5D9A1A79D}"/>
              </a:ext>
            </a:extLst>
          </p:cNvPr>
          <p:cNvSpPr/>
          <p:nvPr/>
        </p:nvSpPr>
        <p:spPr>
          <a:xfrm>
            <a:off x="6439004" y="2533521"/>
            <a:ext cx="177659" cy="182692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EBD29-9533-4EE3-8AE9-B8A161FBBCE9}"/>
              </a:ext>
            </a:extLst>
          </p:cNvPr>
          <p:cNvSpPr/>
          <p:nvPr/>
        </p:nvSpPr>
        <p:spPr>
          <a:xfrm>
            <a:off x="5323552" y="1793901"/>
            <a:ext cx="125087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0D2A6D9-32CD-4712-954D-1D7A2CE2F247}"/>
              </a:ext>
            </a:extLst>
          </p:cNvPr>
          <p:cNvSpPr/>
          <p:nvPr/>
        </p:nvSpPr>
        <p:spPr>
          <a:xfrm>
            <a:off x="6422841" y="2487259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AD534E-C085-4818-AA21-3CCE45F630E4}"/>
              </a:ext>
            </a:extLst>
          </p:cNvPr>
          <p:cNvSpPr/>
          <p:nvPr/>
        </p:nvSpPr>
        <p:spPr>
          <a:xfrm>
            <a:off x="6424579" y="2546515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E844D2-406C-43D0-BBAF-14D87C40089A}"/>
              </a:ext>
            </a:extLst>
          </p:cNvPr>
          <p:cNvSpPr/>
          <p:nvPr/>
        </p:nvSpPr>
        <p:spPr>
          <a:xfrm>
            <a:off x="6268158" y="2476846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A7030BE5-B98E-4AFC-9BBB-AC787DDB9D64}"/>
              </a:ext>
            </a:extLst>
          </p:cNvPr>
          <p:cNvSpPr/>
          <p:nvPr/>
        </p:nvSpPr>
        <p:spPr>
          <a:xfrm rot="10800000">
            <a:off x="6428113" y="2357988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777B56-91E4-4F28-A08B-E0FC2CF5D260}"/>
              </a:ext>
            </a:extLst>
          </p:cNvPr>
          <p:cNvSpPr/>
          <p:nvPr/>
        </p:nvSpPr>
        <p:spPr>
          <a:xfrm>
            <a:off x="8235708" y="634124"/>
            <a:ext cx="2874632" cy="2874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F3B695-98FB-40E2-B286-7B750C958B93}"/>
              </a:ext>
            </a:extLst>
          </p:cNvPr>
          <p:cNvSpPr txBox="1"/>
          <p:nvPr/>
        </p:nvSpPr>
        <p:spPr>
          <a:xfrm>
            <a:off x="9847472" y="1280157"/>
            <a:ext cx="1186675" cy="707886"/>
          </a:xfrm>
          <a:prstGeom prst="rect">
            <a:avLst/>
          </a:prstGeom>
          <a:noFill/>
          <a:effectLst>
            <a:outerShdw blurRad="50800" dist="228600" sx="200000" sy="20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500">
                <a:solidFill>
                  <a:srgbClr val="EEEEEE"/>
                </a:solidFill>
                <a:latin typeface="Avenir 85 Heavy" panose="020B0603020203020204" pitchFamily="34" charset="0"/>
              </a:defRPr>
            </a:lvl1pPr>
          </a:lstStyle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D1813B-FA52-4419-9373-2B0008DC027D}"/>
              </a:ext>
            </a:extLst>
          </p:cNvPr>
          <p:cNvSpPr txBox="1"/>
          <p:nvPr/>
        </p:nvSpPr>
        <p:spPr>
          <a:xfrm>
            <a:off x="9781218" y="1654812"/>
            <a:ext cx="139228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latin typeface="Avenir 85 Heavy" panose="020B0603020203020204" pitchFamily="34" charset="0"/>
              </a:rPr>
              <a:t>Py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C94FD4-833D-48B2-A1E1-A2B9E84BAE87}"/>
              </a:ext>
            </a:extLst>
          </p:cNvPr>
          <p:cNvSpPr/>
          <p:nvPr/>
        </p:nvSpPr>
        <p:spPr>
          <a:xfrm rot="5400000">
            <a:off x="8093947" y="1975330"/>
            <a:ext cx="122903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9BF3D5-20EA-450A-97C5-59BB66DCD249}"/>
              </a:ext>
            </a:extLst>
          </p:cNvPr>
          <p:cNvSpPr/>
          <p:nvPr/>
        </p:nvSpPr>
        <p:spPr>
          <a:xfrm rot="5400000">
            <a:off x="8964757" y="1896696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3124E2A1-303B-40F7-A639-FF4923659FE8}"/>
              </a:ext>
            </a:extLst>
          </p:cNvPr>
          <p:cNvSpPr/>
          <p:nvPr/>
        </p:nvSpPr>
        <p:spPr>
          <a:xfrm rot="10800000">
            <a:off x="9596752" y="2359767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E7AAAF40-D0D2-4151-BEED-57CBDEA798D8}"/>
              </a:ext>
            </a:extLst>
          </p:cNvPr>
          <p:cNvSpPr/>
          <p:nvPr/>
        </p:nvSpPr>
        <p:spPr>
          <a:xfrm rot="10800000">
            <a:off x="9404530" y="2320394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411EF4-AEE6-4566-9F62-B05266217F38}"/>
              </a:ext>
            </a:extLst>
          </p:cNvPr>
          <p:cNvSpPr/>
          <p:nvPr/>
        </p:nvSpPr>
        <p:spPr>
          <a:xfrm>
            <a:off x="9596751" y="2535299"/>
            <a:ext cx="177659" cy="182692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15385-D231-4361-AB8F-71CC26761D65}"/>
              </a:ext>
            </a:extLst>
          </p:cNvPr>
          <p:cNvSpPr/>
          <p:nvPr/>
        </p:nvSpPr>
        <p:spPr>
          <a:xfrm>
            <a:off x="8481299" y="1795679"/>
            <a:ext cx="125087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9BA19B24-891C-4C2D-913C-0028C12444D8}"/>
              </a:ext>
            </a:extLst>
          </p:cNvPr>
          <p:cNvSpPr/>
          <p:nvPr/>
        </p:nvSpPr>
        <p:spPr>
          <a:xfrm>
            <a:off x="9580588" y="2489037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D07F88-6A89-4C3A-B006-4A2D682C4BD9}"/>
              </a:ext>
            </a:extLst>
          </p:cNvPr>
          <p:cNvSpPr/>
          <p:nvPr/>
        </p:nvSpPr>
        <p:spPr>
          <a:xfrm>
            <a:off x="9582326" y="2548293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30D9E22-3422-464A-A703-AF6E73C4D247}"/>
              </a:ext>
            </a:extLst>
          </p:cNvPr>
          <p:cNvSpPr/>
          <p:nvPr/>
        </p:nvSpPr>
        <p:spPr>
          <a:xfrm>
            <a:off x="9425905" y="2478624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85D22CD-BEA3-46CF-A671-6709031B2D66}"/>
              </a:ext>
            </a:extLst>
          </p:cNvPr>
          <p:cNvSpPr/>
          <p:nvPr/>
        </p:nvSpPr>
        <p:spPr>
          <a:xfrm rot="10800000">
            <a:off x="9585860" y="2359766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BAD4A-8C1A-4B5A-919C-2ACF24CBF4EA}"/>
              </a:ext>
            </a:extLst>
          </p:cNvPr>
          <p:cNvSpPr/>
          <p:nvPr/>
        </p:nvSpPr>
        <p:spPr>
          <a:xfrm rot="5400000">
            <a:off x="5888040" y="1639101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0FB9CF-943C-4C22-89AA-F2629AED408D}"/>
              </a:ext>
            </a:extLst>
          </p:cNvPr>
          <p:cNvSpPr/>
          <p:nvPr/>
        </p:nvSpPr>
        <p:spPr>
          <a:xfrm rot="5400000">
            <a:off x="9030516" y="1640688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6F2F53-AF68-4D28-BD3E-1A50F60DAE4D}"/>
              </a:ext>
            </a:extLst>
          </p:cNvPr>
          <p:cNvSpPr/>
          <p:nvPr/>
        </p:nvSpPr>
        <p:spPr>
          <a:xfrm rot="5400000">
            <a:off x="2797807" y="2989558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E77FBA98-193E-47CE-8087-E4842BAAED4E}"/>
              </a:ext>
            </a:extLst>
          </p:cNvPr>
          <p:cNvSpPr/>
          <p:nvPr/>
        </p:nvSpPr>
        <p:spPr>
          <a:xfrm rot="10800000">
            <a:off x="3429802" y="3452629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3C069D49-0163-43CE-8568-C749458AF8E4}"/>
              </a:ext>
            </a:extLst>
          </p:cNvPr>
          <p:cNvSpPr/>
          <p:nvPr/>
        </p:nvSpPr>
        <p:spPr>
          <a:xfrm rot="10800000">
            <a:off x="3237580" y="3413256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2569AF4C-7CCB-4013-B289-E8EBE6C16A27}"/>
              </a:ext>
            </a:extLst>
          </p:cNvPr>
          <p:cNvSpPr/>
          <p:nvPr/>
        </p:nvSpPr>
        <p:spPr>
          <a:xfrm>
            <a:off x="3413638" y="3581899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E3D2E1-FA75-4717-BDC8-0619A0DE5B02}"/>
              </a:ext>
            </a:extLst>
          </p:cNvPr>
          <p:cNvSpPr/>
          <p:nvPr/>
        </p:nvSpPr>
        <p:spPr>
          <a:xfrm>
            <a:off x="3415376" y="3641155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2C62CB-56D5-4FD0-956B-60A7AC1CB9CF}"/>
              </a:ext>
            </a:extLst>
          </p:cNvPr>
          <p:cNvSpPr/>
          <p:nvPr/>
        </p:nvSpPr>
        <p:spPr>
          <a:xfrm>
            <a:off x="3258955" y="3571486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A8401007-BAC9-41F7-ABA3-CA45D480B464}"/>
              </a:ext>
            </a:extLst>
          </p:cNvPr>
          <p:cNvSpPr/>
          <p:nvPr/>
        </p:nvSpPr>
        <p:spPr>
          <a:xfrm rot="10800000">
            <a:off x="3418910" y="3452628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7FF67F-8784-4FCD-992E-B31E907B8697}"/>
              </a:ext>
            </a:extLst>
          </p:cNvPr>
          <p:cNvSpPr/>
          <p:nvPr/>
        </p:nvSpPr>
        <p:spPr>
          <a:xfrm rot="5400000">
            <a:off x="2878837" y="2733741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D4E2F6-C852-422B-AA1B-F33F5517D17D}"/>
              </a:ext>
            </a:extLst>
          </p:cNvPr>
          <p:cNvSpPr/>
          <p:nvPr/>
        </p:nvSpPr>
        <p:spPr>
          <a:xfrm>
            <a:off x="2445405" y="2590858"/>
            <a:ext cx="192221" cy="1182171"/>
          </a:xfrm>
          <a:prstGeom prst="roundRect">
            <a:avLst>
              <a:gd name="adj" fmla="val 33184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544B39-844F-4B36-AFB2-EF5E2E57A194}"/>
              </a:ext>
            </a:extLst>
          </p:cNvPr>
          <p:cNvSpPr/>
          <p:nvPr/>
        </p:nvSpPr>
        <p:spPr>
          <a:xfrm>
            <a:off x="2198579" y="2543176"/>
            <a:ext cx="1482416" cy="192924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54CF2A-6644-47DE-AD87-AF9F85921DF8}"/>
              </a:ext>
            </a:extLst>
          </p:cNvPr>
          <p:cNvSpPr/>
          <p:nvPr/>
        </p:nvSpPr>
        <p:spPr>
          <a:xfrm>
            <a:off x="2314349" y="2888541"/>
            <a:ext cx="1250877" cy="192220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0910456-B70F-4074-98D5-002D5CCC82DF}"/>
              </a:ext>
            </a:extLst>
          </p:cNvPr>
          <p:cNvSpPr/>
          <p:nvPr/>
        </p:nvSpPr>
        <p:spPr>
          <a:xfrm>
            <a:off x="3432773" y="5767156"/>
            <a:ext cx="237998" cy="182692"/>
          </a:xfrm>
          <a:prstGeom prst="roundRect">
            <a:avLst>
              <a:gd name="adj" fmla="val 13504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41E93C-8EDB-4853-8467-C59FC9D051B1}"/>
              </a:ext>
            </a:extLst>
          </p:cNvPr>
          <p:cNvSpPr/>
          <p:nvPr/>
        </p:nvSpPr>
        <p:spPr>
          <a:xfrm rot="5400000">
            <a:off x="2893973" y="5161408"/>
            <a:ext cx="1006056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924BEF27-F07D-4021-B647-80C391E33AA4}"/>
              </a:ext>
            </a:extLst>
          </p:cNvPr>
          <p:cNvSpPr/>
          <p:nvPr/>
        </p:nvSpPr>
        <p:spPr>
          <a:xfrm rot="10800000">
            <a:off x="3493113" y="5591624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F0D377D9-E663-42DB-AD35-F72F191EE4D3}"/>
              </a:ext>
            </a:extLst>
          </p:cNvPr>
          <p:cNvSpPr/>
          <p:nvPr/>
        </p:nvSpPr>
        <p:spPr>
          <a:xfrm rot="10800000">
            <a:off x="3300891" y="5552251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C27F0C7B-82C1-4F47-B711-82D96C2F021E}"/>
              </a:ext>
            </a:extLst>
          </p:cNvPr>
          <p:cNvSpPr/>
          <p:nvPr/>
        </p:nvSpPr>
        <p:spPr>
          <a:xfrm>
            <a:off x="3476949" y="5720894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35A8A0-B4D1-4A5D-B974-18E8B261AEDB}"/>
              </a:ext>
            </a:extLst>
          </p:cNvPr>
          <p:cNvSpPr/>
          <p:nvPr/>
        </p:nvSpPr>
        <p:spPr>
          <a:xfrm>
            <a:off x="3478687" y="5780150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12D0210-1D4C-40EC-BCD4-F5EF02A119C9}"/>
              </a:ext>
            </a:extLst>
          </p:cNvPr>
          <p:cNvSpPr/>
          <p:nvPr/>
        </p:nvSpPr>
        <p:spPr>
          <a:xfrm>
            <a:off x="3322266" y="5710481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2FF0099D-BCFF-4B6B-B857-EC67F2890DAE}"/>
              </a:ext>
            </a:extLst>
          </p:cNvPr>
          <p:cNvSpPr/>
          <p:nvPr/>
        </p:nvSpPr>
        <p:spPr>
          <a:xfrm rot="10800000">
            <a:off x="3482221" y="5591623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4A6025-1939-486D-A258-E748DD29F560}"/>
              </a:ext>
            </a:extLst>
          </p:cNvPr>
          <p:cNvSpPr/>
          <p:nvPr/>
        </p:nvSpPr>
        <p:spPr>
          <a:xfrm rot="5400000">
            <a:off x="2942148" y="4872736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1146F5B-8E6C-41D5-AE6C-0F7D0A6858AC}"/>
              </a:ext>
            </a:extLst>
          </p:cNvPr>
          <p:cNvSpPr/>
          <p:nvPr/>
        </p:nvSpPr>
        <p:spPr>
          <a:xfrm>
            <a:off x="2508716" y="4729853"/>
            <a:ext cx="192221" cy="1182171"/>
          </a:xfrm>
          <a:prstGeom prst="roundRect">
            <a:avLst>
              <a:gd name="adj" fmla="val 10886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74931DD-2406-4D51-8DD2-5E6B60D4E88E}"/>
              </a:ext>
            </a:extLst>
          </p:cNvPr>
          <p:cNvSpPr/>
          <p:nvPr/>
        </p:nvSpPr>
        <p:spPr>
          <a:xfrm>
            <a:off x="2377660" y="5027536"/>
            <a:ext cx="1250877" cy="192220"/>
          </a:xfrm>
          <a:prstGeom prst="roundRect">
            <a:avLst>
              <a:gd name="adj" fmla="val 17791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394D942-3E00-4CD8-B064-9D06C003D98C}"/>
              </a:ext>
            </a:extLst>
          </p:cNvPr>
          <p:cNvSpPr/>
          <p:nvPr/>
        </p:nvSpPr>
        <p:spPr>
          <a:xfrm>
            <a:off x="1432114" y="3635141"/>
            <a:ext cx="272377" cy="182692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8424FC-C5AB-4257-B055-9CDE03215639}"/>
              </a:ext>
            </a:extLst>
          </p:cNvPr>
          <p:cNvSpPr/>
          <p:nvPr/>
        </p:nvSpPr>
        <p:spPr>
          <a:xfrm rot="5400000">
            <a:off x="915374" y="3017074"/>
            <a:ext cx="1030694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7B7A3757-8FC1-47A9-A726-87608FB1BF5E}"/>
              </a:ext>
            </a:extLst>
          </p:cNvPr>
          <p:cNvSpPr/>
          <p:nvPr/>
        </p:nvSpPr>
        <p:spPr>
          <a:xfrm rot="10800000">
            <a:off x="1526833" y="3459609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A3B2F020-781F-45FA-B4E5-C2D2138F5C88}"/>
              </a:ext>
            </a:extLst>
          </p:cNvPr>
          <p:cNvSpPr/>
          <p:nvPr/>
        </p:nvSpPr>
        <p:spPr>
          <a:xfrm rot="10800000">
            <a:off x="1334611" y="3420236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4E7E5B8C-4891-4DA4-871C-47F9C9831D0E}"/>
              </a:ext>
            </a:extLst>
          </p:cNvPr>
          <p:cNvSpPr/>
          <p:nvPr/>
        </p:nvSpPr>
        <p:spPr>
          <a:xfrm>
            <a:off x="1510669" y="3588879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758ECB0-C5F8-4ECF-B006-B78A0CF94DCA}"/>
              </a:ext>
            </a:extLst>
          </p:cNvPr>
          <p:cNvSpPr/>
          <p:nvPr/>
        </p:nvSpPr>
        <p:spPr>
          <a:xfrm>
            <a:off x="1512407" y="3644960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BF8B44-0229-4340-BE50-E4C8E449A52A}"/>
              </a:ext>
            </a:extLst>
          </p:cNvPr>
          <p:cNvSpPr/>
          <p:nvPr/>
        </p:nvSpPr>
        <p:spPr>
          <a:xfrm>
            <a:off x="1355986" y="3578466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CEA9B93D-EAFC-4300-BD9F-AE8C80456491}"/>
              </a:ext>
            </a:extLst>
          </p:cNvPr>
          <p:cNvSpPr/>
          <p:nvPr/>
        </p:nvSpPr>
        <p:spPr>
          <a:xfrm rot="10800000">
            <a:off x="1515941" y="3459608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E57879-432A-484A-9CE0-E3BD18FF2FEC}"/>
              </a:ext>
            </a:extLst>
          </p:cNvPr>
          <p:cNvSpPr/>
          <p:nvPr/>
        </p:nvSpPr>
        <p:spPr>
          <a:xfrm rot="5400000">
            <a:off x="975868" y="2740721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61DF3BF-C068-4F4B-9754-59EFD0EA49A5}"/>
              </a:ext>
            </a:extLst>
          </p:cNvPr>
          <p:cNvSpPr/>
          <p:nvPr/>
        </p:nvSpPr>
        <p:spPr>
          <a:xfrm>
            <a:off x="542436" y="2597838"/>
            <a:ext cx="192221" cy="1182171"/>
          </a:xfrm>
          <a:prstGeom prst="roundRect">
            <a:avLst>
              <a:gd name="adj" fmla="val 4834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99DE3A9-CE0A-4094-B653-2132D9EA4240}"/>
              </a:ext>
            </a:extLst>
          </p:cNvPr>
          <p:cNvSpPr/>
          <p:nvPr/>
        </p:nvSpPr>
        <p:spPr>
          <a:xfrm>
            <a:off x="411380" y="2895521"/>
            <a:ext cx="1250877" cy="192220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A85C38E-73B5-4CFD-9FDF-EF7E47DD07D3}"/>
              </a:ext>
            </a:extLst>
          </p:cNvPr>
          <p:cNvSpPr/>
          <p:nvPr/>
        </p:nvSpPr>
        <p:spPr>
          <a:xfrm rot="5400000">
            <a:off x="2000242" y="941034"/>
            <a:ext cx="122903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9D49C2-00E7-49FF-9854-5893B2B51591}"/>
              </a:ext>
            </a:extLst>
          </p:cNvPr>
          <p:cNvSpPr/>
          <p:nvPr/>
        </p:nvSpPr>
        <p:spPr>
          <a:xfrm rot="5400000">
            <a:off x="2871052" y="862400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5670997-628A-45D1-9DB3-EF5CE3739426}"/>
              </a:ext>
            </a:extLst>
          </p:cNvPr>
          <p:cNvSpPr/>
          <p:nvPr/>
        </p:nvSpPr>
        <p:spPr>
          <a:xfrm>
            <a:off x="2271824" y="416722"/>
            <a:ext cx="1482416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DF70D7C4-01C7-410C-9E3F-F334229D3463}"/>
              </a:ext>
            </a:extLst>
          </p:cNvPr>
          <p:cNvSpPr/>
          <p:nvPr/>
        </p:nvSpPr>
        <p:spPr>
          <a:xfrm rot="10800000">
            <a:off x="3503047" y="1325471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A69D3FC6-9E5D-49DA-B39C-9D752C76EC7C}"/>
              </a:ext>
            </a:extLst>
          </p:cNvPr>
          <p:cNvSpPr/>
          <p:nvPr/>
        </p:nvSpPr>
        <p:spPr>
          <a:xfrm rot="10800000">
            <a:off x="3310825" y="1286098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2027284-2DCF-48F5-8D00-9B5482DE66CE}"/>
              </a:ext>
            </a:extLst>
          </p:cNvPr>
          <p:cNvSpPr/>
          <p:nvPr/>
        </p:nvSpPr>
        <p:spPr>
          <a:xfrm>
            <a:off x="3503046" y="1501003"/>
            <a:ext cx="177659" cy="182692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A2F7C3B-9BC8-409E-9EA3-20D59A884A18}"/>
              </a:ext>
            </a:extLst>
          </p:cNvPr>
          <p:cNvSpPr/>
          <p:nvPr/>
        </p:nvSpPr>
        <p:spPr>
          <a:xfrm>
            <a:off x="2387594" y="761383"/>
            <a:ext cx="125087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3ADBCF28-0402-467E-B77A-BDD7F94062FD}"/>
              </a:ext>
            </a:extLst>
          </p:cNvPr>
          <p:cNvSpPr/>
          <p:nvPr/>
        </p:nvSpPr>
        <p:spPr>
          <a:xfrm>
            <a:off x="3486883" y="1454741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DFF73D9-A28B-4EDA-ACDF-65AF1491B087}"/>
              </a:ext>
            </a:extLst>
          </p:cNvPr>
          <p:cNvSpPr/>
          <p:nvPr/>
        </p:nvSpPr>
        <p:spPr>
          <a:xfrm>
            <a:off x="3488621" y="1513997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DE204A-4887-431A-9656-C168AF1789B4}"/>
              </a:ext>
            </a:extLst>
          </p:cNvPr>
          <p:cNvSpPr/>
          <p:nvPr/>
        </p:nvSpPr>
        <p:spPr>
          <a:xfrm>
            <a:off x="3332200" y="1444328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4429671F-CA47-4F56-BC73-FD66C6DB5965}"/>
              </a:ext>
            </a:extLst>
          </p:cNvPr>
          <p:cNvSpPr/>
          <p:nvPr/>
        </p:nvSpPr>
        <p:spPr>
          <a:xfrm rot="10800000">
            <a:off x="3492155" y="1325470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584879-D72F-4A93-A3A1-1ECA2EB6F178}"/>
              </a:ext>
            </a:extLst>
          </p:cNvPr>
          <p:cNvSpPr/>
          <p:nvPr/>
        </p:nvSpPr>
        <p:spPr>
          <a:xfrm rot="5400000">
            <a:off x="2952082" y="606583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B215F7-7D19-40F0-BF90-7A9B0CC7D352}"/>
              </a:ext>
            </a:extLst>
          </p:cNvPr>
          <p:cNvSpPr/>
          <p:nvPr/>
        </p:nvSpPr>
        <p:spPr>
          <a:xfrm rot="5400000">
            <a:off x="115892" y="945954"/>
            <a:ext cx="122903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517E28-E05C-4356-B076-D8A02BE403BA}"/>
              </a:ext>
            </a:extLst>
          </p:cNvPr>
          <p:cNvSpPr/>
          <p:nvPr/>
        </p:nvSpPr>
        <p:spPr>
          <a:xfrm rot="5400000">
            <a:off x="986702" y="867320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3726A98A-73E7-4861-869E-08933A66FC0D}"/>
              </a:ext>
            </a:extLst>
          </p:cNvPr>
          <p:cNvSpPr/>
          <p:nvPr/>
        </p:nvSpPr>
        <p:spPr>
          <a:xfrm rot="10800000">
            <a:off x="1618697" y="1330391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BD0C2E11-EA93-4A14-8500-CBE551BE325A}"/>
              </a:ext>
            </a:extLst>
          </p:cNvPr>
          <p:cNvSpPr/>
          <p:nvPr/>
        </p:nvSpPr>
        <p:spPr>
          <a:xfrm rot="10800000">
            <a:off x="1426475" y="1291018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EB3ADE6-1BF0-4B42-9066-DA4CBA0BD393}"/>
              </a:ext>
            </a:extLst>
          </p:cNvPr>
          <p:cNvSpPr/>
          <p:nvPr/>
        </p:nvSpPr>
        <p:spPr>
          <a:xfrm>
            <a:off x="1618696" y="1505923"/>
            <a:ext cx="177659" cy="182692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53B187-77AB-4BDD-AEB0-578844E1B908}"/>
              </a:ext>
            </a:extLst>
          </p:cNvPr>
          <p:cNvSpPr/>
          <p:nvPr/>
        </p:nvSpPr>
        <p:spPr>
          <a:xfrm>
            <a:off x="503244" y="766303"/>
            <a:ext cx="125087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" name="Right Triangle 139">
            <a:extLst>
              <a:ext uri="{FF2B5EF4-FFF2-40B4-BE49-F238E27FC236}">
                <a16:creationId xmlns:a16="http://schemas.microsoft.com/office/drawing/2014/main" id="{95FF8A8F-1ED9-47A5-A301-F711BA0B924E}"/>
              </a:ext>
            </a:extLst>
          </p:cNvPr>
          <p:cNvSpPr/>
          <p:nvPr/>
        </p:nvSpPr>
        <p:spPr>
          <a:xfrm>
            <a:off x="1602533" y="1459661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611A86-719E-4B8A-B1DB-753737472074}"/>
              </a:ext>
            </a:extLst>
          </p:cNvPr>
          <p:cNvSpPr/>
          <p:nvPr/>
        </p:nvSpPr>
        <p:spPr>
          <a:xfrm>
            <a:off x="1604271" y="1518917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B989824-70D9-492C-9C5C-CF28B2B5E73F}"/>
              </a:ext>
            </a:extLst>
          </p:cNvPr>
          <p:cNvSpPr/>
          <p:nvPr/>
        </p:nvSpPr>
        <p:spPr>
          <a:xfrm>
            <a:off x="1447850" y="1449248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2B974A87-EC97-4778-819F-0338CBA9B89A}"/>
              </a:ext>
            </a:extLst>
          </p:cNvPr>
          <p:cNvSpPr/>
          <p:nvPr/>
        </p:nvSpPr>
        <p:spPr>
          <a:xfrm rot="10800000">
            <a:off x="1607805" y="1330390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FAE0570-D1EC-4B35-8FA9-6E0A81B7F828}"/>
              </a:ext>
            </a:extLst>
          </p:cNvPr>
          <p:cNvSpPr/>
          <p:nvPr/>
        </p:nvSpPr>
        <p:spPr>
          <a:xfrm rot="5400000">
            <a:off x="1067732" y="611503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A135590-06BD-46E3-8493-201EE50EA1F5}"/>
              </a:ext>
            </a:extLst>
          </p:cNvPr>
          <p:cNvSpPr/>
          <p:nvPr/>
        </p:nvSpPr>
        <p:spPr>
          <a:xfrm>
            <a:off x="580968" y="422792"/>
            <a:ext cx="1148556" cy="192924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0" name="Flowchart: Manual Input 129">
            <a:extLst>
              <a:ext uri="{FF2B5EF4-FFF2-40B4-BE49-F238E27FC236}">
                <a16:creationId xmlns:a16="http://schemas.microsoft.com/office/drawing/2014/main" id="{38165B38-E471-4476-BD19-53B865B42C02}"/>
              </a:ext>
            </a:extLst>
          </p:cNvPr>
          <p:cNvSpPr/>
          <p:nvPr/>
        </p:nvSpPr>
        <p:spPr>
          <a:xfrm rot="16200000">
            <a:off x="651691" y="158519"/>
            <a:ext cx="192924" cy="720727"/>
          </a:xfrm>
          <a:prstGeom prst="flowChartManualInpu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1" name="Flowchart: Manual Input 130">
            <a:extLst>
              <a:ext uri="{FF2B5EF4-FFF2-40B4-BE49-F238E27FC236}">
                <a16:creationId xmlns:a16="http://schemas.microsoft.com/office/drawing/2014/main" id="{1638C179-01F9-42A0-BBD5-D9DDE9E4A132}"/>
              </a:ext>
            </a:extLst>
          </p:cNvPr>
          <p:cNvSpPr/>
          <p:nvPr/>
        </p:nvSpPr>
        <p:spPr>
          <a:xfrm rot="16200000" flipV="1">
            <a:off x="1398367" y="132571"/>
            <a:ext cx="192924" cy="772624"/>
          </a:xfrm>
          <a:prstGeom prst="flowChartManualInpu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623F2540-48A2-436A-8EEC-E4A877C31161}"/>
              </a:ext>
            </a:extLst>
          </p:cNvPr>
          <p:cNvSpPr/>
          <p:nvPr/>
        </p:nvSpPr>
        <p:spPr>
          <a:xfrm>
            <a:off x="1051729" y="431796"/>
            <a:ext cx="117475" cy="171912"/>
          </a:xfrm>
          <a:prstGeom prst="flowChartProcess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68B11C8-94E1-433C-825C-D677F6CC134A}"/>
              </a:ext>
            </a:extLst>
          </p:cNvPr>
          <p:cNvSpPr/>
          <p:nvPr/>
        </p:nvSpPr>
        <p:spPr>
          <a:xfrm>
            <a:off x="1477849" y="5774994"/>
            <a:ext cx="237998" cy="182692"/>
          </a:xfrm>
          <a:prstGeom prst="roundRect">
            <a:avLst>
              <a:gd name="adj" fmla="val 13504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3AB7C2-4DE2-4858-AC3D-6C91F57276AC}"/>
              </a:ext>
            </a:extLst>
          </p:cNvPr>
          <p:cNvSpPr/>
          <p:nvPr/>
        </p:nvSpPr>
        <p:spPr>
          <a:xfrm rot="5400000">
            <a:off x="906194" y="5136391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7" name="Arc 146">
            <a:extLst>
              <a:ext uri="{FF2B5EF4-FFF2-40B4-BE49-F238E27FC236}">
                <a16:creationId xmlns:a16="http://schemas.microsoft.com/office/drawing/2014/main" id="{C223F75F-4F34-482F-8D46-8B0D0919561D}"/>
              </a:ext>
            </a:extLst>
          </p:cNvPr>
          <p:cNvSpPr/>
          <p:nvPr/>
        </p:nvSpPr>
        <p:spPr>
          <a:xfrm rot="10800000">
            <a:off x="1538189" y="5599462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8" name="Arc 147">
            <a:extLst>
              <a:ext uri="{FF2B5EF4-FFF2-40B4-BE49-F238E27FC236}">
                <a16:creationId xmlns:a16="http://schemas.microsoft.com/office/drawing/2014/main" id="{57831A63-285A-4036-AC4A-3D86EA15B7FD}"/>
              </a:ext>
            </a:extLst>
          </p:cNvPr>
          <p:cNvSpPr/>
          <p:nvPr/>
        </p:nvSpPr>
        <p:spPr>
          <a:xfrm rot="10800000">
            <a:off x="1345967" y="5560089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9" name="Right Triangle 148">
            <a:extLst>
              <a:ext uri="{FF2B5EF4-FFF2-40B4-BE49-F238E27FC236}">
                <a16:creationId xmlns:a16="http://schemas.microsoft.com/office/drawing/2014/main" id="{8861D4F7-FA26-417B-A30C-76BF5BC7B68C}"/>
              </a:ext>
            </a:extLst>
          </p:cNvPr>
          <p:cNvSpPr/>
          <p:nvPr/>
        </p:nvSpPr>
        <p:spPr>
          <a:xfrm>
            <a:off x="1522025" y="5728732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754F4D9-F26A-4324-AD52-26CF293798E3}"/>
              </a:ext>
            </a:extLst>
          </p:cNvPr>
          <p:cNvSpPr/>
          <p:nvPr/>
        </p:nvSpPr>
        <p:spPr>
          <a:xfrm>
            <a:off x="1523763" y="5787988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E66FEB9-7484-44FC-AD5E-B3204D6C1EEE}"/>
              </a:ext>
            </a:extLst>
          </p:cNvPr>
          <p:cNvSpPr/>
          <p:nvPr/>
        </p:nvSpPr>
        <p:spPr>
          <a:xfrm>
            <a:off x="1367342" y="5718319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56602889-0096-493E-99CC-3FEC8DC0E768}"/>
              </a:ext>
            </a:extLst>
          </p:cNvPr>
          <p:cNvSpPr/>
          <p:nvPr/>
        </p:nvSpPr>
        <p:spPr>
          <a:xfrm rot="10800000">
            <a:off x="1527297" y="5599461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794A284-4D6F-4F08-86DD-5F1E27843BC8}"/>
              </a:ext>
            </a:extLst>
          </p:cNvPr>
          <p:cNvSpPr/>
          <p:nvPr/>
        </p:nvSpPr>
        <p:spPr>
          <a:xfrm rot="5400000">
            <a:off x="987224" y="4880574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2A96E031-C58E-4802-A6EA-C1375C5A6301}"/>
              </a:ext>
            </a:extLst>
          </p:cNvPr>
          <p:cNvSpPr/>
          <p:nvPr/>
        </p:nvSpPr>
        <p:spPr>
          <a:xfrm>
            <a:off x="553792" y="4737691"/>
            <a:ext cx="192221" cy="1182171"/>
          </a:xfrm>
          <a:prstGeom prst="roundRect">
            <a:avLst>
              <a:gd name="adj" fmla="val 10886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E0EEB0D7-C7AA-432E-95C7-A652E7FE647D}"/>
              </a:ext>
            </a:extLst>
          </p:cNvPr>
          <p:cNvSpPr/>
          <p:nvPr/>
        </p:nvSpPr>
        <p:spPr>
          <a:xfrm>
            <a:off x="500145" y="4690009"/>
            <a:ext cx="1148556" cy="192924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4D0D0D2-7C01-434A-982C-1B418E7E5112}"/>
              </a:ext>
            </a:extLst>
          </p:cNvPr>
          <p:cNvSpPr/>
          <p:nvPr/>
        </p:nvSpPr>
        <p:spPr>
          <a:xfrm>
            <a:off x="422736" y="5035374"/>
            <a:ext cx="1250877" cy="192220"/>
          </a:xfrm>
          <a:prstGeom prst="roundRect">
            <a:avLst>
              <a:gd name="adj" fmla="val 17791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7" name="Flowchart: Manual Input 156">
            <a:extLst>
              <a:ext uri="{FF2B5EF4-FFF2-40B4-BE49-F238E27FC236}">
                <a16:creationId xmlns:a16="http://schemas.microsoft.com/office/drawing/2014/main" id="{9410DEC2-B3D0-4A9B-8EFA-F2C351E1B365}"/>
              </a:ext>
            </a:extLst>
          </p:cNvPr>
          <p:cNvSpPr/>
          <p:nvPr/>
        </p:nvSpPr>
        <p:spPr>
          <a:xfrm rot="16200000">
            <a:off x="570868" y="4425736"/>
            <a:ext cx="192924" cy="720727"/>
          </a:xfrm>
          <a:prstGeom prst="flowChartManualInpu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8" name="Flowchart: Manual Input 157">
            <a:extLst>
              <a:ext uri="{FF2B5EF4-FFF2-40B4-BE49-F238E27FC236}">
                <a16:creationId xmlns:a16="http://schemas.microsoft.com/office/drawing/2014/main" id="{C6B77898-5F88-4047-AAE8-AE79847A56DD}"/>
              </a:ext>
            </a:extLst>
          </p:cNvPr>
          <p:cNvSpPr/>
          <p:nvPr/>
        </p:nvSpPr>
        <p:spPr>
          <a:xfrm rot="16200000" flipV="1">
            <a:off x="1317544" y="4399788"/>
            <a:ext cx="192924" cy="772624"/>
          </a:xfrm>
          <a:prstGeom prst="flowChartManualInpu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7CF277E9-F043-46F5-A3F6-3ABFFDA6BF08}"/>
              </a:ext>
            </a:extLst>
          </p:cNvPr>
          <p:cNvSpPr/>
          <p:nvPr/>
        </p:nvSpPr>
        <p:spPr>
          <a:xfrm>
            <a:off x="968955" y="4701777"/>
            <a:ext cx="117475" cy="168643"/>
          </a:xfrm>
          <a:prstGeom prst="flowChartProcess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87A73CC-7A98-44A3-A26E-0540CD4C43EB}"/>
              </a:ext>
            </a:extLst>
          </p:cNvPr>
          <p:cNvSpPr/>
          <p:nvPr/>
        </p:nvSpPr>
        <p:spPr>
          <a:xfrm>
            <a:off x="2271824" y="4682239"/>
            <a:ext cx="1482416" cy="192924"/>
          </a:xfrm>
          <a:prstGeom prst="roundRect">
            <a:avLst>
              <a:gd name="adj" fmla="val 17908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729AE8E-9EE6-4CE0-95E2-DE15EE8BA2D3}"/>
              </a:ext>
            </a:extLst>
          </p:cNvPr>
          <p:cNvSpPr/>
          <p:nvPr/>
        </p:nvSpPr>
        <p:spPr>
          <a:xfrm>
            <a:off x="488789" y="2550156"/>
            <a:ext cx="1148556" cy="192924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Flowchart: Manual Input 113">
            <a:extLst>
              <a:ext uri="{FF2B5EF4-FFF2-40B4-BE49-F238E27FC236}">
                <a16:creationId xmlns:a16="http://schemas.microsoft.com/office/drawing/2014/main" id="{D6529F0A-D4F6-48B3-B1EF-32E3654DA2F3}"/>
              </a:ext>
            </a:extLst>
          </p:cNvPr>
          <p:cNvSpPr/>
          <p:nvPr/>
        </p:nvSpPr>
        <p:spPr>
          <a:xfrm rot="16200000">
            <a:off x="559512" y="2285883"/>
            <a:ext cx="192924" cy="720727"/>
          </a:xfrm>
          <a:prstGeom prst="flowChartManualInpu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Flowchart: Manual Input 114">
            <a:extLst>
              <a:ext uri="{FF2B5EF4-FFF2-40B4-BE49-F238E27FC236}">
                <a16:creationId xmlns:a16="http://schemas.microsoft.com/office/drawing/2014/main" id="{A362C52A-617F-4623-877D-FF6D32C503AE}"/>
              </a:ext>
            </a:extLst>
          </p:cNvPr>
          <p:cNvSpPr/>
          <p:nvPr/>
        </p:nvSpPr>
        <p:spPr>
          <a:xfrm rot="16200000" flipV="1">
            <a:off x="1306188" y="2259935"/>
            <a:ext cx="192924" cy="772624"/>
          </a:xfrm>
          <a:prstGeom prst="flowChartManualInpu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79F57508-01D2-4A53-A8A0-85708D4C9201}"/>
              </a:ext>
            </a:extLst>
          </p:cNvPr>
          <p:cNvSpPr/>
          <p:nvPr/>
        </p:nvSpPr>
        <p:spPr>
          <a:xfrm>
            <a:off x="957599" y="2561924"/>
            <a:ext cx="117475" cy="168643"/>
          </a:xfrm>
          <a:prstGeom prst="flowChartProcess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2C3F7E6-DECD-4A26-BF5D-4C87443DD0C9}"/>
              </a:ext>
            </a:extLst>
          </p:cNvPr>
          <p:cNvGrpSpPr/>
          <p:nvPr/>
        </p:nvGrpSpPr>
        <p:grpSpPr>
          <a:xfrm>
            <a:off x="5207799" y="1452161"/>
            <a:ext cx="1493352" cy="192924"/>
            <a:chOff x="5902743" y="4726011"/>
            <a:chExt cx="1493352" cy="192924"/>
          </a:xfrm>
        </p:grpSpPr>
        <p:sp>
          <p:nvSpPr>
            <p:cNvPr id="162" name="Flowchart: Manual Input 161">
              <a:extLst>
                <a:ext uri="{FF2B5EF4-FFF2-40B4-BE49-F238E27FC236}">
                  <a16:creationId xmlns:a16="http://schemas.microsoft.com/office/drawing/2014/main" id="{BC99EFC0-55D1-41CF-BC90-F5636D371FBD}"/>
                </a:ext>
              </a:extLst>
            </p:cNvPr>
            <p:cNvSpPr/>
            <p:nvPr/>
          </p:nvSpPr>
          <p:spPr>
            <a:xfrm rot="16200000">
              <a:off x="6166645" y="4462109"/>
              <a:ext cx="192924" cy="720727"/>
            </a:xfrm>
            <a:prstGeom prst="flowChartManualInpu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3" name="Flowchart: Manual Input 162">
              <a:extLst>
                <a:ext uri="{FF2B5EF4-FFF2-40B4-BE49-F238E27FC236}">
                  <a16:creationId xmlns:a16="http://schemas.microsoft.com/office/drawing/2014/main" id="{FA172546-5DA7-40A3-B729-E377D5033CE5}"/>
                </a:ext>
              </a:extLst>
            </p:cNvPr>
            <p:cNvSpPr/>
            <p:nvPr/>
          </p:nvSpPr>
          <p:spPr>
            <a:xfrm rot="16200000" flipV="1">
              <a:off x="6913321" y="4436161"/>
              <a:ext cx="192924" cy="772624"/>
            </a:xfrm>
            <a:prstGeom prst="flowChartManualInpu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4" name="Flowchart: Process 163">
              <a:extLst>
                <a:ext uri="{FF2B5EF4-FFF2-40B4-BE49-F238E27FC236}">
                  <a16:creationId xmlns:a16="http://schemas.microsoft.com/office/drawing/2014/main" id="{8AE3E16B-FDC7-4C33-BAFF-C5B8841B3961}"/>
                </a:ext>
              </a:extLst>
            </p:cNvPr>
            <p:cNvSpPr/>
            <p:nvPr/>
          </p:nvSpPr>
          <p:spPr>
            <a:xfrm>
              <a:off x="6564732" y="4738150"/>
              <a:ext cx="117475" cy="168643"/>
            </a:xfrm>
            <a:prstGeom prst="flowChartProcess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C2F5D5A-2EB0-41BA-AAFC-B24B96A91A9D}"/>
              </a:ext>
            </a:extLst>
          </p:cNvPr>
          <p:cNvGrpSpPr/>
          <p:nvPr/>
        </p:nvGrpSpPr>
        <p:grpSpPr>
          <a:xfrm>
            <a:off x="8350716" y="1456736"/>
            <a:ext cx="1493352" cy="192924"/>
            <a:chOff x="5902743" y="4726011"/>
            <a:chExt cx="1493352" cy="192924"/>
          </a:xfrm>
        </p:grpSpPr>
        <p:sp>
          <p:nvSpPr>
            <p:cNvPr id="167" name="Flowchart: Manual Input 166">
              <a:extLst>
                <a:ext uri="{FF2B5EF4-FFF2-40B4-BE49-F238E27FC236}">
                  <a16:creationId xmlns:a16="http://schemas.microsoft.com/office/drawing/2014/main" id="{F046B5DB-B4CE-4503-A712-A58AEF047C70}"/>
                </a:ext>
              </a:extLst>
            </p:cNvPr>
            <p:cNvSpPr/>
            <p:nvPr/>
          </p:nvSpPr>
          <p:spPr>
            <a:xfrm rot="16200000">
              <a:off x="6166645" y="4462109"/>
              <a:ext cx="192924" cy="720727"/>
            </a:xfrm>
            <a:prstGeom prst="flowChartManualInpu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8" name="Flowchart: Manual Input 167">
              <a:extLst>
                <a:ext uri="{FF2B5EF4-FFF2-40B4-BE49-F238E27FC236}">
                  <a16:creationId xmlns:a16="http://schemas.microsoft.com/office/drawing/2014/main" id="{54C3C3D1-8B8C-4312-97BB-D0E82E27C1F3}"/>
                </a:ext>
              </a:extLst>
            </p:cNvPr>
            <p:cNvSpPr/>
            <p:nvPr/>
          </p:nvSpPr>
          <p:spPr>
            <a:xfrm rot="16200000" flipV="1">
              <a:off x="6913321" y="4436161"/>
              <a:ext cx="192924" cy="772624"/>
            </a:xfrm>
            <a:prstGeom prst="flowChartManualInpu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9" name="Flowchart: Process 168">
              <a:extLst>
                <a:ext uri="{FF2B5EF4-FFF2-40B4-BE49-F238E27FC236}">
                  <a16:creationId xmlns:a16="http://schemas.microsoft.com/office/drawing/2014/main" id="{178F1D47-A247-404E-918C-B15B9941E24E}"/>
                </a:ext>
              </a:extLst>
            </p:cNvPr>
            <p:cNvSpPr/>
            <p:nvPr/>
          </p:nvSpPr>
          <p:spPr>
            <a:xfrm>
              <a:off x="6564732" y="4738150"/>
              <a:ext cx="117475" cy="168643"/>
            </a:xfrm>
            <a:prstGeom prst="flowChartProcess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4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A606A-5DBF-4712-AB74-34463F333F99}"/>
              </a:ext>
            </a:extLst>
          </p:cNvPr>
          <p:cNvSpPr/>
          <p:nvPr/>
        </p:nvSpPr>
        <p:spPr>
          <a:xfrm>
            <a:off x="3079847" y="1776057"/>
            <a:ext cx="2874632" cy="2874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4E3A91-DABE-4438-BA97-2E3A7B2E4BDE}"/>
              </a:ext>
            </a:extLst>
          </p:cNvPr>
          <p:cNvSpPr txBox="1"/>
          <p:nvPr/>
        </p:nvSpPr>
        <p:spPr>
          <a:xfrm>
            <a:off x="4691611" y="2422090"/>
            <a:ext cx="1186675" cy="707886"/>
          </a:xfrm>
          <a:prstGeom prst="rect">
            <a:avLst/>
          </a:prstGeom>
          <a:noFill/>
          <a:effectLst>
            <a:outerShdw blurRad="50800" dist="228600" sx="200000" sy="20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500">
                <a:solidFill>
                  <a:srgbClr val="EEEEEE"/>
                </a:solidFill>
                <a:latin typeface="Avenir 85 Heavy" panose="020B0603020203020204" pitchFamily="34" charset="0"/>
              </a:defRPr>
            </a:lvl1pPr>
          </a:lstStyle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E8E64-F973-4E98-9A0C-B27E4325A27B}"/>
              </a:ext>
            </a:extLst>
          </p:cNvPr>
          <p:cNvSpPr txBox="1"/>
          <p:nvPr/>
        </p:nvSpPr>
        <p:spPr>
          <a:xfrm>
            <a:off x="4625357" y="2796745"/>
            <a:ext cx="139228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latin typeface="Avenir 85 Heavy" panose="020B0603020203020204" pitchFamily="34" charset="0"/>
              </a:rPr>
              <a:t>Py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101C74-E0DF-4DE5-BD00-F9400B2C3F8F}"/>
              </a:ext>
            </a:extLst>
          </p:cNvPr>
          <p:cNvGrpSpPr/>
          <p:nvPr/>
        </p:nvGrpSpPr>
        <p:grpSpPr>
          <a:xfrm>
            <a:off x="3209668" y="2592951"/>
            <a:ext cx="1482416" cy="1266973"/>
            <a:chOff x="2064532" y="1601640"/>
            <a:chExt cx="1482416" cy="1266973"/>
          </a:xfrm>
          <a:solidFill>
            <a:srgbClr val="FF33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51F51C-C160-490D-AAA5-B8A4A4ABF1B1}"/>
                </a:ext>
              </a:extLst>
            </p:cNvPr>
            <p:cNvSpPr/>
            <p:nvPr/>
          </p:nvSpPr>
          <p:spPr>
            <a:xfrm rot="5400000">
              <a:off x="1792950" y="2125952"/>
              <a:ext cx="1229037" cy="192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38100" dist="50800" dir="3720000" sx="87000" sy="87000" algn="ctr" rotWithShape="0">
                <a:srgbClr val="000000">
                  <a:alpha val="36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282B14-1951-485F-8EE4-FAC33450AC3D}"/>
                </a:ext>
              </a:extLst>
            </p:cNvPr>
            <p:cNvSpPr/>
            <p:nvPr/>
          </p:nvSpPr>
          <p:spPr>
            <a:xfrm rot="5400000">
              <a:off x="2663760" y="2047318"/>
              <a:ext cx="1071767" cy="192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25400" dist="50800" dir="3600000" sx="81000" sy="81000" algn="ctr" rotWithShape="0">
                <a:srgbClr val="000000">
                  <a:alpha val="35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BF5BFF-3190-4A8D-948E-256C604AC607}"/>
                </a:ext>
              </a:extLst>
            </p:cNvPr>
            <p:cNvSpPr/>
            <p:nvPr/>
          </p:nvSpPr>
          <p:spPr>
            <a:xfrm>
              <a:off x="2064532" y="1601640"/>
              <a:ext cx="1482416" cy="192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2227D7B-6682-4956-B8CA-EB255A137957}"/>
                </a:ext>
              </a:extLst>
            </p:cNvPr>
            <p:cNvSpPr/>
            <p:nvPr/>
          </p:nvSpPr>
          <p:spPr>
            <a:xfrm rot="10800000">
              <a:off x="3295755" y="2510389"/>
              <a:ext cx="154359" cy="175532"/>
            </a:xfrm>
            <a:prstGeom prst="arc">
              <a:avLst>
                <a:gd name="adj1" fmla="val 1592772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34A489A-F33D-4F17-BE1F-28F72AD51836}"/>
                </a:ext>
              </a:extLst>
            </p:cNvPr>
            <p:cNvSpPr/>
            <p:nvPr/>
          </p:nvSpPr>
          <p:spPr>
            <a:xfrm rot="10800000">
              <a:off x="3103533" y="2471016"/>
              <a:ext cx="369880" cy="397597"/>
            </a:xfrm>
            <a:prstGeom prst="arc">
              <a:avLst>
                <a:gd name="adj1" fmla="val 15927728"/>
                <a:gd name="adj2" fmla="val 0"/>
              </a:avLst>
            </a:prstGeom>
            <a:grpFill/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0FEF8E-41A6-418C-B231-CCD62BCE1151}"/>
                </a:ext>
              </a:extLst>
            </p:cNvPr>
            <p:cNvSpPr/>
            <p:nvPr/>
          </p:nvSpPr>
          <p:spPr>
            <a:xfrm>
              <a:off x="3295754" y="2685921"/>
              <a:ext cx="177659" cy="182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25400" dist="50800" dir="54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6B9C76-4D09-4C8D-B8FA-3EDB0DDB87CC}"/>
                </a:ext>
              </a:extLst>
            </p:cNvPr>
            <p:cNvSpPr/>
            <p:nvPr/>
          </p:nvSpPr>
          <p:spPr>
            <a:xfrm>
              <a:off x="2180302" y="2086001"/>
              <a:ext cx="1250877" cy="192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CEA6DFBB-15EA-4B18-9074-5775FFFD4FD4}"/>
                </a:ext>
              </a:extLst>
            </p:cNvPr>
            <p:cNvSpPr/>
            <p:nvPr/>
          </p:nvSpPr>
          <p:spPr>
            <a:xfrm>
              <a:off x="3279591" y="2639659"/>
              <a:ext cx="55917" cy="55917"/>
            </a:xfrm>
            <a:prstGeom prst="rtTriangl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75CD3-5375-45D4-A547-5DD97968D847}"/>
                </a:ext>
              </a:extLst>
            </p:cNvPr>
            <p:cNvSpPr/>
            <p:nvPr/>
          </p:nvSpPr>
          <p:spPr>
            <a:xfrm>
              <a:off x="3281329" y="2698915"/>
              <a:ext cx="55917" cy="157269"/>
            </a:xfrm>
            <a:prstGeom prst="rect">
              <a:avLst/>
            </a:prstGeom>
            <a:grpFill/>
            <a:ln>
              <a:solidFill>
                <a:srgbClr val="FF33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7C496E-EB77-4021-A75F-C0F94138B23E}"/>
                </a:ext>
              </a:extLst>
            </p:cNvPr>
            <p:cNvSpPr/>
            <p:nvPr/>
          </p:nvSpPr>
          <p:spPr>
            <a:xfrm>
              <a:off x="3124908" y="2629246"/>
              <a:ext cx="160273" cy="60479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0C0E26A-01D8-49EC-B375-C4E98D866681}"/>
                </a:ext>
              </a:extLst>
            </p:cNvPr>
            <p:cNvSpPr/>
            <p:nvPr/>
          </p:nvSpPr>
          <p:spPr>
            <a:xfrm rot="10800000">
              <a:off x="3284863" y="2510388"/>
              <a:ext cx="176376" cy="185188"/>
            </a:xfrm>
            <a:prstGeom prst="arc">
              <a:avLst>
                <a:gd name="adj1" fmla="val 15927728"/>
                <a:gd name="adj2" fmla="val 21465054"/>
              </a:avLst>
            </a:prstGeom>
            <a:noFill/>
            <a:ln w="127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63621-BD05-4417-BBF4-FD4501C8E3FF}"/>
              </a:ext>
            </a:extLst>
          </p:cNvPr>
          <p:cNvSpPr/>
          <p:nvPr/>
        </p:nvSpPr>
        <p:spPr>
          <a:xfrm>
            <a:off x="6331126" y="1776057"/>
            <a:ext cx="2874632" cy="28746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63B34E-2AC3-4C34-B074-AC6A56390782}"/>
              </a:ext>
            </a:extLst>
          </p:cNvPr>
          <p:cNvSpPr txBox="1"/>
          <p:nvPr/>
        </p:nvSpPr>
        <p:spPr>
          <a:xfrm>
            <a:off x="7942890" y="2422090"/>
            <a:ext cx="1186675" cy="707886"/>
          </a:xfrm>
          <a:prstGeom prst="rect">
            <a:avLst/>
          </a:prstGeom>
          <a:noFill/>
          <a:effectLst>
            <a:outerShdw blurRad="50800" dist="228600" sx="200000" sy="20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500">
                <a:solidFill>
                  <a:srgbClr val="EEEEEE"/>
                </a:solidFill>
                <a:latin typeface="Avenir 85 Heavy" panose="020B0603020203020204" pitchFamily="34" charset="0"/>
              </a:defRPr>
            </a:lvl1pPr>
          </a:lstStyle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CD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044B68-5B37-4B4F-9F73-F5092765FC9D}"/>
              </a:ext>
            </a:extLst>
          </p:cNvPr>
          <p:cNvSpPr txBox="1"/>
          <p:nvPr/>
        </p:nvSpPr>
        <p:spPr>
          <a:xfrm>
            <a:off x="7876636" y="2796745"/>
            <a:ext cx="139228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solidFill>
                  <a:schemeClr val="bg1">
                    <a:lumMod val="85000"/>
                  </a:schemeClr>
                </a:solidFill>
                <a:latin typeface="Avenir 85 Heavy" panose="020B0603020203020204" pitchFamily="34" charset="0"/>
              </a:rPr>
              <a:t>Py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BC2113-7081-4689-B018-A387B26A839C}"/>
              </a:ext>
            </a:extLst>
          </p:cNvPr>
          <p:cNvGrpSpPr/>
          <p:nvPr/>
        </p:nvGrpSpPr>
        <p:grpSpPr>
          <a:xfrm>
            <a:off x="6460947" y="2592951"/>
            <a:ext cx="1482416" cy="1266973"/>
            <a:chOff x="2064532" y="1601640"/>
            <a:chExt cx="1482416" cy="1266973"/>
          </a:xfrm>
          <a:solidFill>
            <a:srgbClr val="FF33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32F3E5-A577-415C-90F9-02E6E2B0AC3B}"/>
                </a:ext>
              </a:extLst>
            </p:cNvPr>
            <p:cNvSpPr/>
            <p:nvPr/>
          </p:nvSpPr>
          <p:spPr>
            <a:xfrm rot="5400000">
              <a:off x="1792950" y="2125952"/>
              <a:ext cx="1229037" cy="192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38100" dist="50800" dir="3720000" sx="87000" sy="87000" algn="ctr" rotWithShape="0">
                <a:srgbClr val="000000">
                  <a:alpha val="36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51C366-2942-40D0-85C1-4AA1F5147A9A}"/>
                </a:ext>
              </a:extLst>
            </p:cNvPr>
            <p:cNvSpPr/>
            <p:nvPr/>
          </p:nvSpPr>
          <p:spPr>
            <a:xfrm rot="5400000">
              <a:off x="2663760" y="2047318"/>
              <a:ext cx="1071767" cy="192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25400" dist="50800" dir="3600000" sx="81000" sy="81000" algn="ctr" rotWithShape="0">
                <a:srgbClr val="000000">
                  <a:alpha val="35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9BBEA4-DC2A-4451-9E73-9F42A39ABC01}"/>
                </a:ext>
              </a:extLst>
            </p:cNvPr>
            <p:cNvSpPr/>
            <p:nvPr/>
          </p:nvSpPr>
          <p:spPr>
            <a:xfrm>
              <a:off x="2064532" y="1601640"/>
              <a:ext cx="1482416" cy="192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24136F1-1550-465C-9ED0-2EF1A6884208}"/>
                </a:ext>
              </a:extLst>
            </p:cNvPr>
            <p:cNvSpPr/>
            <p:nvPr/>
          </p:nvSpPr>
          <p:spPr>
            <a:xfrm rot="10800000">
              <a:off x="3295755" y="2510389"/>
              <a:ext cx="154359" cy="175532"/>
            </a:xfrm>
            <a:prstGeom prst="arc">
              <a:avLst>
                <a:gd name="adj1" fmla="val 1592772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94D71B70-E898-4461-AEEE-8C5C5983A548}"/>
                </a:ext>
              </a:extLst>
            </p:cNvPr>
            <p:cNvSpPr/>
            <p:nvPr/>
          </p:nvSpPr>
          <p:spPr>
            <a:xfrm rot="10800000">
              <a:off x="3103533" y="2471016"/>
              <a:ext cx="369880" cy="397597"/>
            </a:xfrm>
            <a:prstGeom prst="arc">
              <a:avLst>
                <a:gd name="adj1" fmla="val 15927728"/>
                <a:gd name="adj2" fmla="val 0"/>
              </a:avLst>
            </a:prstGeom>
            <a:grpFill/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751526-CB97-43B3-B4EE-6C151DCA661D}"/>
                </a:ext>
              </a:extLst>
            </p:cNvPr>
            <p:cNvSpPr/>
            <p:nvPr/>
          </p:nvSpPr>
          <p:spPr>
            <a:xfrm>
              <a:off x="3295754" y="2685921"/>
              <a:ext cx="177659" cy="182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25400" dist="50800" dir="54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909EDA-2223-4731-8B5F-515D423F6280}"/>
                </a:ext>
              </a:extLst>
            </p:cNvPr>
            <p:cNvSpPr/>
            <p:nvPr/>
          </p:nvSpPr>
          <p:spPr>
            <a:xfrm>
              <a:off x="2180302" y="2086001"/>
              <a:ext cx="1250877" cy="192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5AEC0E65-9A48-40B3-838E-50BE1D358023}"/>
                </a:ext>
              </a:extLst>
            </p:cNvPr>
            <p:cNvSpPr/>
            <p:nvPr/>
          </p:nvSpPr>
          <p:spPr>
            <a:xfrm>
              <a:off x="3279591" y="2639659"/>
              <a:ext cx="55917" cy="55917"/>
            </a:xfrm>
            <a:prstGeom prst="rtTriangl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BD4D3F-9721-4A55-9919-C5D8C06C881E}"/>
                </a:ext>
              </a:extLst>
            </p:cNvPr>
            <p:cNvSpPr/>
            <p:nvPr/>
          </p:nvSpPr>
          <p:spPr>
            <a:xfrm>
              <a:off x="3281329" y="2698915"/>
              <a:ext cx="55917" cy="157269"/>
            </a:xfrm>
            <a:prstGeom prst="rect">
              <a:avLst/>
            </a:prstGeom>
            <a:grpFill/>
            <a:ln>
              <a:solidFill>
                <a:srgbClr val="FF33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E53A39-31CA-4792-B598-838A70E3F1D7}"/>
                </a:ext>
              </a:extLst>
            </p:cNvPr>
            <p:cNvSpPr/>
            <p:nvPr/>
          </p:nvSpPr>
          <p:spPr>
            <a:xfrm>
              <a:off x="3124908" y="2629246"/>
              <a:ext cx="160273" cy="60479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91347A3-69A7-493B-A989-A09D81DB5960}"/>
                </a:ext>
              </a:extLst>
            </p:cNvPr>
            <p:cNvSpPr/>
            <p:nvPr/>
          </p:nvSpPr>
          <p:spPr>
            <a:xfrm rot="10800000">
              <a:off x="3284863" y="2510388"/>
              <a:ext cx="176376" cy="185188"/>
            </a:xfrm>
            <a:prstGeom prst="arc">
              <a:avLst>
                <a:gd name="adj1" fmla="val 15927728"/>
                <a:gd name="adj2" fmla="val 21465054"/>
              </a:avLst>
            </a:prstGeom>
            <a:noFill/>
            <a:ln w="127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866374-5F1A-4EA0-8C08-49C8E575416E}"/>
              </a:ext>
            </a:extLst>
          </p:cNvPr>
          <p:cNvSpPr txBox="1"/>
          <p:nvPr/>
        </p:nvSpPr>
        <p:spPr>
          <a:xfrm>
            <a:off x="3079847" y="5324030"/>
            <a:ext cx="554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VERSAO FINAL - MANTER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6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22EDB01-AF76-4080-B9C8-60892F7415A5}"/>
              </a:ext>
            </a:extLst>
          </p:cNvPr>
          <p:cNvSpPr/>
          <p:nvPr/>
        </p:nvSpPr>
        <p:spPr>
          <a:xfrm>
            <a:off x="3079847" y="1776057"/>
            <a:ext cx="2874632" cy="2874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6E76F-7E08-4E54-87A0-2C224BBE9DDA}"/>
              </a:ext>
            </a:extLst>
          </p:cNvPr>
          <p:cNvSpPr txBox="1"/>
          <p:nvPr/>
        </p:nvSpPr>
        <p:spPr>
          <a:xfrm>
            <a:off x="4691611" y="2422090"/>
            <a:ext cx="1186675" cy="707886"/>
          </a:xfrm>
          <a:prstGeom prst="rect">
            <a:avLst/>
          </a:prstGeom>
          <a:noFill/>
          <a:effectLst>
            <a:outerShdw blurRad="50800" dist="228600" sx="200000" sy="20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500">
                <a:solidFill>
                  <a:srgbClr val="EEEEEE"/>
                </a:solidFill>
                <a:latin typeface="Avenir 85 Heavy" panose="020B0603020203020204" pitchFamily="34" charset="0"/>
              </a:defRPr>
            </a:lvl1pPr>
          </a:lstStyle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04897-72C9-4AB5-AECC-A8F8DA845D4D}"/>
              </a:ext>
            </a:extLst>
          </p:cNvPr>
          <p:cNvSpPr txBox="1"/>
          <p:nvPr/>
        </p:nvSpPr>
        <p:spPr>
          <a:xfrm>
            <a:off x="4625357" y="2796745"/>
            <a:ext cx="139228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latin typeface="Avenir 85 Heavy" panose="020B0603020203020204" pitchFamily="34" charset="0"/>
              </a:rPr>
              <a:t>Py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EE6EC4-34D0-4EB1-B206-8D466860886E}"/>
              </a:ext>
            </a:extLst>
          </p:cNvPr>
          <p:cNvSpPr/>
          <p:nvPr/>
        </p:nvSpPr>
        <p:spPr>
          <a:xfrm rot="5400000">
            <a:off x="2938086" y="3117263"/>
            <a:ext cx="122903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5ED7AD-2943-41F8-9BD0-62F6D8B9D3FB}"/>
              </a:ext>
            </a:extLst>
          </p:cNvPr>
          <p:cNvSpPr/>
          <p:nvPr/>
        </p:nvSpPr>
        <p:spPr>
          <a:xfrm rot="5400000">
            <a:off x="3808896" y="3038629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D31AC0-9B91-4276-B177-46CA449014CC}"/>
              </a:ext>
            </a:extLst>
          </p:cNvPr>
          <p:cNvSpPr/>
          <p:nvPr/>
        </p:nvSpPr>
        <p:spPr>
          <a:xfrm>
            <a:off x="3209668" y="2592951"/>
            <a:ext cx="1482416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14E23AAB-C398-406E-9747-E14350BADB48}"/>
              </a:ext>
            </a:extLst>
          </p:cNvPr>
          <p:cNvSpPr/>
          <p:nvPr/>
        </p:nvSpPr>
        <p:spPr>
          <a:xfrm rot="10800000">
            <a:off x="4440891" y="3501700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612DCD5-39D3-4ACC-B40C-E89E0B079BA2}"/>
              </a:ext>
            </a:extLst>
          </p:cNvPr>
          <p:cNvSpPr/>
          <p:nvPr/>
        </p:nvSpPr>
        <p:spPr>
          <a:xfrm rot="10800000">
            <a:off x="4248669" y="3462327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7DF7A6-1E37-4C10-819C-68E5B1E69D60}"/>
              </a:ext>
            </a:extLst>
          </p:cNvPr>
          <p:cNvSpPr/>
          <p:nvPr/>
        </p:nvSpPr>
        <p:spPr>
          <a:xfrm>
            <a:off x="4440890" y="3677232"/>
            <a:ext cx="177659" cy="182692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29AACA-291D-4B37-A5CB-C9C1ABA94FDE}"/>
              </a:ext>
            </a:extLst>
          </p:cNvPr>
          <p:cNvSpPr/>
          <p:nvPr/>
        </p:nvSpPr>
        <p:spPr>
          <a:xfrm>
            <a:off x="3325438" y="2937612"/>
            <a:ext cx="125087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A2A21B97-12F1-448F-A487-FC29F97F2A30}"/>
              </a:ext>
            </a:extLst>
          </p:cNvPr>
          <p:cNvSpPr/>
          <p:nvPr/>
        </p:nvSpPr>
        <p:spPr>
          <a:xfrm>
            <a:off x="4424727" y="3630970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DE833D-1326-4E87-87C8-791F5D82FD37}"/>
              </a:ext>
            </a:extLst>
          </p:cNvPr>
          <p:cNvSpPr/>
          <p:nvPr/>
        </p:nvSpPr>
        <p:spPr>
          <a:xfrm>
            <a:off x="4426465" y="3690226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F78D9D-42C5-44A1-8719-4E51A0969D0F}"/>
              </a:ext>
            </a:extLst>
          </p:cNvPr>
          <p:cNvSpPr/>
          <p:nvPr/>
        </p:nvSpPr>
        <p:spPr>
          <a:xfrm>
            <a:off x="4270044" y="3620557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A63E46D-E1AF-4154-83ED-6E3D56C8BA34}"/>
              </a:ext>
            </a:extLst>
          </p:cNvPr>
          <p:cNvSpPr/>
          <p:nvPr/>
        </p:nvSpPr>
        <p:spPr>
          <a:xfrm rot="10800000">
            <a:off x="4429999" y="3501699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D6FAEF-4468-4D9F-AD55-118F8EC19067}"/>
              </a:ext>
            </a:extLst>
          </p:cNvPr>
          <p:cNvSpPr/>
          <p:nvPr/>
        </p:nvSpPr>
        <p:spPr>
          <a:xfrm rot="5400000">
            <a:off x="3874655" y="2782621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7C1518-7DEB-42F3-BF4D-8A3C8785AD4E}"/>
              </a:ext>
            </a:extLst>
          </p:cNvPr>
          <p:cNvSpPr/>
          <p:nvPr/>
        </p:nvSpPr>
        <p:spPr>
          <a:xfrm>
            <a:off x="6331126" y="1776057"/>
            <a:ext cx="2874632" cy="28746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822F9F-340D-40BB-8A2C-C92A9F9C9291}"/>
              </a:ext>
            </a:extLst>
          </p:cNvPr>
          <p:cNvSpPr txBox="1"/>
          <p:nvPr/>
        </p:nvSpPr>
        <p:spPr>
          <a:xfrm>
            <a:off x="7942890" y="2422090"/>
            <a:ext cx="1186675" cy="707886"/>
          </a:xfrm>
          <a:prstGeom prst="rect">
            <a:avLst/>
          </a:prstGeom>
          <a:noFill/>
          <a:effectLst>
            <a:outerShdw blurRad="50800" dist="228600" sx="200000" sy="20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500">
                <a:solidFill>
                  <a:srgbClr val="EEEEEE"/>
                </a:solidFill>
                <a:latin typeface="Avenir 85 Heavy" panose="020B0603020203020204" pitchFamily="34" charset="0"/>
              </a:defRPr>
            </a:lvl1pPr>
          </a:lstStyle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CD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1BF5A5-9BC2-4656-A34D-326FF2290074}"/>
              </a:ext>
            </a:extLst>
          </p:cNvPr>
          <p:cNvSpPr txBox="1"/>
          <p:nvPr/>
        </p:nvSpPr>
        <p:spPr>
          <a:xfrm>
            <a:off x="7876636" y="2796745"/>
            <a:ext cx="139228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solidFill>
                  <a:schemeClr val="bg1">
                    <a:lumMod val="85000"/>
                  </a:schemeClr>
                </a:solidFill>
                <a:latin typeface="Avenir 85 Heavy" panose="020B0603020203020204" pitchFamily="34" charset="0"/>
              </a:rPr>
              <a:t>Py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2899DF-E034-44F8-A128-56A787846210}"/>
              </a:ext>
            </a:extLst>
          </p:cNvPr>
          <p:cNvSpPr/>
          <p:nvPr/>
        </p:nvSpPr>
        <p:spPr>
          <a:xfrm rot="5400000">
            <a:off x="6189365" y="3117263"/>
            <a:ext cx="122903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D28182-9A9B-4F9E-8513-7DBB5675BE50}"/>
              </a:ext>
            </a:extLst>
          </p:cNvPr>
          <p:cNvSpPr/>
          <p:nvPr/>
        </p:nvSpPr>
        <p:spPr>
          <a:xfrm rot="5400000">
            <a:off x="7060175" y="3038629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3C203B-DE5F-4006-8AEE-7C6E4D826396}"/>
              </a:ext>
            </a:extLst>
          </p:cNvPr>
          <p:cNvSpPr/>
          <p:nvPr/>
        </p:nvSpPr>
        <p:spPr>
          <a:xfrm>
            <a:off x="6460947" y="2592951"/>
            <a:ext cx="1482416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8E083804-AD5B-46D2-B480-586A500E1EB4}"/>
              </a:ext>
            </a:extLst>
          </p:cNvPr>
          <p:cNvSpPr/>
          <p:nvPr/>
        </p:nvSpPr>
        <p:spPr>
          <a:xfrm rot="10800000">
            <a:off x="7692170" y="3501700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5D4BD71-C82D-4AA3-95A4-6E918AAFDD26}"/>
              </a:ext>
            </a:extLst>
          </p:cNvPr>
          <p:cNvSpPr/>
          <p:nvPr/>
        </p:nvSpPr>
        <p:spPr>
          <a:xfrm rot="10800000">
            <a:off x="7499948" y="3462327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8711A7-323C-49B3-8166-3EEA54D3319F}"/>
              </a:ext>
            </a:extLst>
          </p:cNvPr>
          <p:cNvSpPr/>
          <p:nvPr/>
        </p:nvSpPr>
        <p:spPr>
          <a:xfrm>
            <a:off x="7692169" y="3677232"/>
            <a:ext cx="177659" cy="182692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E534FA-C8C6-41E8-A80C-CE85C0360DC9}"/>
              </a:ext>
            </a:extLst>
          </p:cNvPr>
          <p:cNvSpPr/>
          <p:nvPr/>
        </p:nvSpPr>
        <p:spPr>
          <a:xfrm>
            <a:off x="6576717" y="2937612"/>
            <a:ext cx="125087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C9C35CA4-B98D-4E45-AC3A-3F26DCCC1294}"/>
              </a:ext>
            </a:extLst>
          </p:cNvPr>
          <p:cNvSpPr/>
          <p:nvPr/>
        </p:nvSpPr>
        <p:spPr>
          <a:xfrm>
            <a:off x="7676006" y="3630970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212AA1-3B76-432E-8C30-0F446AA9D383}"/>
              </a:ext>
            </a:extLst>
          </p:cNvPr>
          <p:cNvSpPr/>
          <p:nvPr/>
        </p:nvSpPr>
        <p:spPr>
          <a:xfrm>
            <a:off x="7677744" y="3690226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9FDD8E-CC2C-42FE-BF64-67D685E4315F}"/>
              </a:ext>
            </a:extLst>
          </p:cNvPr>
          <p:cNvSpPr/>
          <p:nvPr/>
        </p:nvSpPr>
        <p:spPr>
          <a:xfrm>
            <a:off x="7521323" y="3620557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5DC46A6-8C25-4E92-97AF-D14D120BAAF8}"/>
              </a:ext>
            </a:extLst>
          </p:cNvPr>
          <p:cNvSpPr/>
          <p:nvPr/>
        </p:nvSpPr>
        <p:spPr>
          <a:xfrm rot="10800000">
            <a:off x="7681278" y="3501699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097203-53D2-4658-88D7-0D8AA96ABF5D}"/>
              </a:ext>
            </a:extLst>
          </p:cNvPr>
          <p:cNvSpPr/>
          <p:nvPr/>
        </p:nvSpPr>
        <p:spPr>
          <a:xfrm rot="5400000">
            <a:off x="7141205" y="2782812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ED385F-1CB8-40B0-AD57-35F7201DBA8D}"/>
              </a:ext>
            </a:extLst>
          </p:cNvPr>
          <p:cNvSpPr txBox="1"/>
          <p:nvPr/>
        </p:nvSpPr>
        <p:spPr>
          <a:xfrm>
            <a:off x="3079847" y="5324030"/>
            <a:ext cx="554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VERSAO FINAL - MANTER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9E855A24-5039-4911-9367-2F115BB0BB68}"/>
              </a:ext>
            </a:extLst>
          </p:cNvPr>
          <p:cNvSpPr/>
          <p:nvPr/>
        </p:nvSpPr>
        <p:spPr>
          <a:xfrm>
            <a:off x="6331126" y="1776057"/>
            <a:ext cx="2874632" cy="28746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6082B5-AD62-45B5-81BD-CE1A3603B396}"/>
              </a:ext>
            </a:extLst>
          </p:cNvPr>
          <p:cNvSpPr txBox="1"/>
          <p:nvPr/>
        </p:nvSpPr>
        <p:spPr>
          <a:xfrm>
            <a:off x="7943762" y="2422090"/>
            <a:ext cx="1186675" cy="707886"/>
          </a:xfrm>
          <a:prstGeom prst="rect">
            <a:avLst/>
          </a:prstGeom>
          <a:noFill/>
          <a:effectLst>
            <a:outerShdw blurRad="50800" dist="228600" sx="200000" sy="20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500">
                <a:solidFill>
                  <a:srgbClr val="EEEEEE"/>
                </a:solidFill>
                <a:latin typeface="Avenir 85 Heavy" panose="020B0603020203020204" pitchFamily="34" charset="0"/>
              </a:defRPr>
            </a:lvl1pPr>
          </a:lstStyle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CD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0F91B2-97F1-4CAA-9CEB-21F315E78623}"/>
              </a:ext>
            </a:extLst>
          </p:cNvPr>
          <p:cNvSpPr txBox="1"/>
          <p:nvPr/>
        </p:nvSpPr>
        <p:spPr>
          <a:xfrm>
            <a:off x="7877508" y="2796745"/>
            <a:ext cx="139228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solidFill>
                  <a:schemeClr val="bg1">
                    <a:lumMod val="85000"/>
                  </a:schemeClr>
                </a:solidFill>
                <a:latin typeface="Avenir 85 Heavy" panose="020B0603020203020204" pitchFamily="34" charset="0"/>
              </a:rPr>
              <a:t>Py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C5D1D3-676E-4994-9431-38852BC64105}"/>
              </a:ext>
            </a:extLst>
          </p:cNvPr>
          <p:cNvSpPr/>
          <p:nvPr/>
        </p:nvSpPr>
        <p:spPr>
          <a:xfrm rot="5400000">
            <a:off x="6190237" y="3117263"/>
            <a:ext cx="122903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99E7C7-67F2-42CF-ABD8-673F08C81020}"/>
              </a:ext>
            </a:extLst>
          </p:cNvPr>
          <p:cNvSpPr/>
          <p:nvPr/>
        </p:nvSpPr>
        <p:spPr>
          <a:xfrm rot="5400000">
            <a:off x="7060245" y="3039431"/>
            <a:ext cx="1071767" cy="190618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3B1CEF82-8CA4-4DEE-96C8-1A9F66DE941F}"/>
              </a:ext>
            </a:extLst>
          </p:cNvPr>
          <p:cNvSpPr/>
          <p:nvPr/>
        </p:nvSpPr>
        <p:spPr>
          <a:xfrm rot="10800000">
            <a:off x="7693042" y="3501700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19AC620B-B0BD-4213-AADE-2903B7F758C9}"/>
              </a:ext>
            </a:extLst>
          </p:cNvPr>
          <p:cNvSpPr/>
          <p:nvPr/>
        </p:nvSpPr>
        <p:spPr>
          <a:xfrm rot="10800000">
            <a:off x="7500820" y="3462327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92B7C3-5888-431A-B0A1-51957149A4BD}"/>
              </a:ext>
            </a:extLst>
          </p:cNvPr>
          <p:cNvSpPr/>
          <p:nvPr/>
        </p:nvSpPr>
        <p:spPr>
          <a:xfrm>
            <a:off x="7693041" y="3677232"/>
            <a:ext cx="177659" cy="182692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0EC860-A2CF-465A-8C82-4CE298C0CCFD}"/>
              </a:ext>
            </a:extLst>
          </p:cNvPr>
          <p:cNvSpPr/>
          <p:nvPr/>
        </p:nvSpPr>
        <p:spPr>
          <a:xfrm>
            <a:off x="6577589" y="2937612"/>
            <a:ext cx="125087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D3C9B93-F01E-4F78-BA39-E3714EE248AF}"/>
              </a:ext>
            </a:extLst>
          </p:cNvPr>
          <p:cNvSpPr/>
          <p:nvPr/>
        </p:nvSpPr>
        <p:spPr>
          <a:xfrm>
            <a:off x="7676878" y="3630970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317502-ED8D-4909-981D-A2095A510A40}"/>
              </a:ext>
            </a:extLst>
          </p:cNvPr>
          <p:cNvSpPr/>
          <p:nvPr/>
        </p:nvSpPr>
        <p:spPr>
          <a:xfrm>
            <a:off x="7678616" y="3690226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4614FB-3C69-4A29-8B4D-85383992E0C4}"/>
              </a:ext>
            </a:extLst>
          </p:cNvPr>
          <p:cNvSpPr/>
          <p:nvPr/>
        </p:nvSpPr>
        <p:spPr>
          <a:xfrm>
            <a:off x="7522195" y="3620557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AE9188-AC1D-4B5F-980E-2CDDBB3B7F6B}"/>
              </a:ext>
            </a:extLst>
          </p:cNvPr>
          <p:cNvSpPr/>
          <p:nvPr/>
        </p:nvSpPr>
        <p:spPr>
          <a:xfrm rot="10800000">
            <a:off x="7682150" y="3501699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143310-2DE1-4FF1-B9F0-CD8A57A7FE6B}"/>
              </a:ext>
            </a:extLst>
          </p:cNvPr>
          <p:cNvSpPr/>
          <p:nvPr/>
        </p:nvSpPr>
        <p:spPr>
          <a:xfrm>
            <a:off x="3079847" y="1776057"/>
            <a:ext cx="2874632" cy="2874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3B35DC-6222-4669-8D9F-3C3A6509694D}"/>
              </a:ext>
            </a:extLst>
          </p:cNvPr>
          <p:cNvSpPr txBox="1"/>
          <p:nvPr/>
        </p:nvSpPr>
        <p:spPr>
          <a:xfrm>
            <a:off x="4691611" y="2422090"/>
            <a:ext cx="1186675" cy="707886"/>
          </a:xfrm>
          <a:prstGeom prst="rect">
            <a:avLst/>
          </a:prstGeom>
          <a:noFill/>
          <a:effectLst>
            <a:outerShdw blurRad="50800" dist="228600" sx="200000" sy="20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500">
                <a:solidFill>
                  <a:srgbClr val="EEEEEE"/>
                </a:solidFill>
                <a:latin typeface="Avenir 85 Heavy" panose="020B0603020203020204" pitchFamily="34" charset="0"/>
              </a:defRPr>
            </a:lvl1pPr>
          </a:lstStyle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63906-B8F8-496F-AA3E-CEBB23CDDFFE}"/>
              </a:ext>
            </a:extLst>
          </p:cNvPr>
          <p:cNvSpPr txBox="1"/>
          <p:nvPr/>
        </p:nvSpPr>
        <p:spPr>
          <a:xfrm>
            <a:off x="4625357" y="2796745"/>
            <a:ext cx="139228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latin typeface="Avenir 85 Heavy" panose="020B0603020203020204" pitchFamily="34" charset="0"/>
              </a:rPr>
              <a:t>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BF69B4-DDAD-474E-AA1A-8286BEA43B30}"/>
              </a:ext>
            </a:extLst>
          </p:cNvPr>
          <p:cNvSpPr/>
          <p:nvPr/>
        </p:nvSpPr>
        <p:spPr>
          <a:xfrm rot="5400000">
            <a:off x="2938086" y="3117263"/>
            <a:ext cx="122903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38100" dist="50800" dir="3720000" sx="87000" sy="87000" algn="ctr" rotWithShape="0">
              <a:srgbClr val="000000">
                <a:alpha val="3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E66076-A071-48BB-A14E-4B7F6DD78982}"/>
              </a:ext>
            </a:extLst>
          </p:cNvPr>
          <p:cNvSpPr/>
          <p:nvPr/>
        </p:nvSpPr>
        <p:spPr>
          <a:xfrm rot="5400000">
            <a:off x="3808896" y="3038629"/>
            <a:ext cx="1071767" cy="192221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600000" sx="81000" sy="81000" algn="ctr" rotWithShape="0">
              <a:srgbClr val="000000">
                <a:alpha val="3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F7F0D638-BBC2-4F88-8350-D2B801DA5FD1}"/>
              </a:ext>
            </a:extLst>
          </p:cNvPr>
          <p:cNvSpPr/>
          <p:nvPr/>
        </p:nvSpPr>
        <p:spPr>
          <a:xfrm rot="10800000">
            <a:off x="4440891" y="3501700"/>
            <a:ext cx="154359" cy="175532"/>
          </a:xfrm>
          <a:prstGeom prst="arc">
            <a:avLst>
              <a:gd name="adj1" fmla="val 15927728"/>
              <a:gd name="adj2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65518516-FC57-4EEA-AE0A-08F8D6FCBB9C}"/>
              </a:ext>
            </a:extLst>
          </p:cNvPr>
          <p:cNvSpPr/>
          <p:nvPr/>
        </p:nvSpPr>
        <p:spPr>
          <a:xfrm rot="10800000">
            <a:off x="4248669" y="3462327"/>
            <a:ext cx="369880" cy="397597"/>
          </a:xfrm>
          <a:prstGeom prst="arc">
            <a:avLst>
              <a:gd name="adj1" fmla="val 15927728"/>
              <a:gd name="adj2" fmla="val 0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CDA243-623A-4842-B662-D11A55D77BE8}"/>
              </a:ext>
            </a:extLst>
          </p:cNvPr>
          <p:cNvSpPr/>
          <p:nvPr/>
        </p:nvSpPr>
        <p:spPr>
          <a:xfrm>
            <a:off x="4440890" y="3677232"/>
            <a:ext cx="177659" cy="182692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54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B791C3-1AE9-443E-8BE1-8E42BAEFFE71}"/>
              </a:ext>
            </a:extLst>
          </p:cNvPr>
          <p:cNvSpPr/>
          <p:nvPr/>
        </p:nvSpPr>
        <p:spPr>
          <a:xfrm>
            <a:off x="3325438" y="2937612"/>
            <a:ext cx="1250877" cy="1922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25400" dist="50800" dir="3960000" sx="81000" sy="81000" algn="ctr" rotWithShape="0">
              <a:srgbClr val="000000">
                <a:alpha val="17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44729C57-9B20-4149-B35B-E614A20E16B0}"/>
              </a:ext>
            </a:extLst>
          </p:cNvPr>
          <p:cNvSpPr/>
          <p:nvPr/>
        </p:nvSpPr>
        <p:spPr>
          <a:xfrm>
            <a:off x="4424727" y="3630970"/>
            <a:ext cx="55917" cy="55917"/>
          </a:xfrm>
          <a:prstGeom prst="rtTriangl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2B2ACE-8CCE-4C25-B78F-A6619D9240F5}"/>
              </a:ext>
            </a:extLst>
          </p:cNvPr>
          <p:cNvSpPr/>
          <p:nvPr/>
        </p:nvSpPr>
        <p:spPr>
          <a:xfrm>
            <a:off x="4426465" y="3690226"/>
            <a:ext cx="55917" cy="15726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E5B9F5E-2E12-4008-80C7-7A8CAE58D941}"/>
              </a:ext>
            </a:extLst>
          </p:cNvPr>
          <p:cNvSpPr/>
          <p:nvPr/>
        </p:nvSpPr>
        <p:spPr>
          <a:xfrm>
            <a:off x="4270044" y="3620557"/>
            <a:ext cx="160273" cy="60479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D8641D32-ADDB-4D00-8A10-503FD3D4EEFF}"/>
              </a:ext>
            </a:extLst>
          </p:cNvPr>
          <p:cNvSpPr/>
          <p:nvPr/>
        </p:nvSpPr>
        <p:spPr>
          <a:xfrm rot="10800000">
            <a:off x="4429999" y="3501699"/>
            <a:ext cx="176376" cy="185188"/>
          </a:xfrm>
          <a:prstGeom prst="arc">
            <a:avLst>
              <a:gd name="adj1" fmla="val 15927728"/>
              <a:gd name="adj2" fmla="val 21465054"/>
            </a:avLst>
          </a:prstGeom>
          <a:noFill/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587A8E-8E12-4DB2-B0A4-6FD1A52DD425}"/>
              </a:ext>
            </a:extLst>
          </p:cNvPr>
          <p:cNvSpPr/>
          <p:nvPr/>
        </p:nvSpPr>
        <p:spPr>
          <a:xfrm rot="5400000">
            <a:off x="7142077" y="2782812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0B64A6-DC4A-4923-B9C3-4BCBCD8FCB73}"/>
              </a:ext>
            </a:extLst>
          </p:cNvPr>
          <p:cNvSpPr/>
          <p:nvPr/>
        </p:nvSpPr>
        <p:spPr>
          <a:xfrm rot="5400000">
            <a:off x="3874655" y="2782621"/>
            <a:ext cx="152441" cy="15716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4903E91-5597-4091-AB10-4EDF60A106C4}"/>
              </a:ext>
            </a:extLst>
          </p:cNvPr>
          <p:cNvGrpSpPr/>
          <p:nvPr/>
        </p:nvGrpSpPr>
        <p:grpSpPr>
          <a:xfrm>
            <a:off x="6461836" y="2595872"/>
            <a:ext cx="1493352" cy="192924"/>
            <a:chOff x="5902743" y="4726011"/>
            <a:chExt cx="1493352" cy="192924"/>
          </a:xfrm>
        </p:grpSpPr>
        <p:sp>
          <p:nvSpPr>
            <p:cNvPr id="91" name="Flowchart: Manual Input 90">
              <a:extLst>
                <a:ext uri="{FF2B5EF4-FFF2-40B4-BE49-F238E27FC236}">
                  <a16:creationId xmlns:a16="http://schemas.microsoft.com/office/drawing/2014/main" id="{596BE511-5991-4106-950B-672CA5B13121}"/>
                </a:ext>
              </a:extLst>
            </p:cNvPr>
            <p:cNvSpPr/>
            <p:nvPr/>
          </p:nvSpPr>
          <p:spPr>
            <a:xfrm rot="16200000">
              <a:off x="6166645" y="4462109"/>
              <a:ext cx="192924" cy="720727"/>
            </a:xfrm>
            <a:prstGeom prst="flowChartManualInpu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" name="Flowchart: Manual Input 91">
              <a:extLst>
                <a:ext uri="{FF2B5EF4-FFF2-40B4-BE49-F238E27FC236}">
                  <a16:creationId xmlns:a16="http://schemas.microsoft.com/office/drawing/2014/main" id="{964449BE-2B2E-43A2-915B-4AE5F260C543}"/>
                </a:ext>
              </a:extLst>
            </p:cNvPr>
            <p:cNvSpPr/>
            <p:nvPr/>
          </p:nvSpPr>
          <p:spPr>
            <a:xfrm rot="16200000" flipV="1">
              <a:off x="6913321" y="4436161"/>
              <a:ext cx="192924" cy="772624"/>
            </a:xfrm>
            <a:prstGeom prst="flowChartManualInpu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3" name="Flowchart: Process 92">
              <a:extLst>
                <a:ext uri="{FF2B5EF4-FFF2-40B4-BE49-F238E27FC236}">
                  <a16:creationId xmlns:a16="http://schemas.microsoft.com/office/drawing/2014/main" id="{15A917B5-7B34-4190-A6C2-5DC3A64DDD42}"/>
                </a:ext>
              </a:extLst>
            </p:cNvPr>
            <p:cNvSpPr/>
            <p:nvPr/>
          </p:nvSpPr>
          <p:spPr>
            <a:xfrm>
              <a:off x="6564732" y="4738150"/>
              <a:ext cx="117475" cy="168643"/>
            </a:xfrm>
            <a:prstGeom prst="flowChartProcess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2E8AB62-F148-42EB-ACF4-71C7DFC3DCAE}"/>
              </a:ext>
            </a:extLst>
          </p:cNvPr>
          <p:cNvGrpSpPr/>
          <p:nvPr/>
        </p:nvGrpSpPr>
        <p:grpSpPr>
          <a:xfrm>
            <a:off x="3194855" y="2598669"/>
            <a:ext cx="1493352" cy="192924"/>
            <a:chOff x="5902743" y="4726011"/>
            <a:chExt cx="1493352" cy="192924"/>
          </a:xfrm>
        </p:grpSpPr>
        <p:sp>
          <p:nvSpPr>
            <p:cNvPr id="95" name="Flowchart: Manual Input 94">
              <a:extLst>
                <a:ext uri="{FF2B5EF4-FFF2-40B4-BE49-F238E27FC236}">
                  <a16:creationId xmlns:a16="http://schemas.microsoft.com/office/drawing/2014/main" id="{D68C7F7F-7B73-471B-85C5-BE7DEFF225E8}"/>
                </a:ext>
              </a:extLst>
            </p:cNvPr>
            <p:cNvSpPr/>
            <p:nvPr/>
          </p:nvSpPr>
          <p:spPr>
            <a:xfrm rot="16200000">
              <a:off x="6166645" y="4462109"/>
              <a:ext cx="192924" cy="720727"/>
            </a:xfrm>
            <a:prstGeom prst="flowChartManualInpu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6" name="Flowchart: Manual Input 95">
              <a:extLst>
                <a:ext uri="{FF2B5EF4-FFF2-40B4-BE49-F238E27FC236}">
                  <a16:creationId xmlns:a16="http://schemas.microsoft.com/office/drawing/2014/main" id="{916F36A0-B0D8-4AB0-BA75-B076762F2D90}"/>
                </a:ext>
              </a:extLst>
            </p:cNvPr>
            <p:cNvSpPr/>
            <p:nvPr/>
          </p:nvSpPr>
          <p:spPr>
            <a:xfrm rot="16200000" flipV="1">
              <a:off x="6913321" y="4436161"/>
              <a:ext cx="192924" cy="772624"/>
            </a:xfrm>
            <a:prstGeom prst="flowChartManualInpu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  <a:effectLst>
              <a:outerShdw blurRad="25400" dist="50800" dir="3960000" sx="81000" sy="81000" algn="ctr" rotWithShape="0">
                <a:srgbClr val="000000">
                  <a:alpha val="17000"/>
                </a:srgb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3E4E9954-FF48-410F-BF89-16E1AA961AD3}"/>
                </a:ext>
              </a:extLst>
            </p:cNvPr>
            <p:cNvSpPr/>
            <p:nvPr/>
          </p:nvSpPr>
          <p:spPr>
            <a:xfrm>
              <a:off x="6564732" y="4738150"/>
              <a:ext cx="117475" cy="168643"/>
            </a:xfrm>
            <a:prstGeom prst="flowChartProcess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BC5A820-1A8E-4B18-BCCD-D559E1F37E05}"/>
              </a:ext>
            </a:extLst>
          </p:cNvPr>
          <p:cNvSpPr txBox="1"/>
          <p:nvPr/>
        </p:nvSpPr>
        <p:spPr>
          <a:xfrm>
            <a:off x="3079847" y="5324030"/>
            <a:ext cx="554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VERSAO FINAL - MANTER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85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Domingos</dc:creator>
  <cp:lastModifiedBy>Gabriel Domingos</cp:lastModifiedBy>
  <cp:revision>28</cp:revision>
  <dcterms:created xsi:type="dcterms:W3CDTF">2018-05-24T01:14:54Z</dcterms:created>
  <dcterms:modified xsi:type="dcterms:W3CDTF">2018-05-25T01:38:44Z</dcterms:modified>
</cp:coreProperties>
</file>