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4" autoAdjust="0"/>
  </p:normalViewPr>
  <p:slideViewPr>
    <p:cSldViewPr snapToGrid="0">
      <p:cViewPr varScale="1">
        <p:scale>
          <a:sx n="44" d="100"/>
          <a:sy n="44" d="100"/>
        </p:scale>
        <p:origin x="2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453-28C1-42E3-8D10-4C687980F52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BCA9-C253-4566-AD1B-6523EB95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453-28C1-42E3-8D10-4C687980F52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BCA9-C253-4566-AD1B-6523EB95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5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453-28C1-42E3-8D10-4C687980F52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BCA9-C253-4566-AD1B-6523EB95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5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453-28C1-42E3-8D10-4C687980F52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BCA9-C253-4566-AD1B-6523EB95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4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453-28C1-42E3-8D10-4C687980F52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BCA9-C253-4566-AD1B-6523EB95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453-28C1-42E3-8D10-4C687980F52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BCA9-C253-4566-AD1B-6523EB95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453-28C1-42E3-8D10-4C687980F52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BCA9-C253-4566-AD1B-6523EB95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453-28C1-42E3-8D10-4C687980F52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BCA9-C253-4566-AD1B-6523EB95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453-28C1-42E3-8D10-4C687980F52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BCA9-C253-4566-AD1B-6523EB95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1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453-28C1-42E3-8D10-4C687980F52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BCA9-C253-4566-AD1B-6523EB95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8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7453-28C1-42E3-8D10-4C687980F52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BCA9-C253-4566-AD1B-6523EB95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2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7453-28C1-42E3-8D10-4C687980F523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4BCA9-C253-4566-AD1B-6523EB95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DBB7-2483-46E5-A763-0D2CCDCF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56" y="0"/>
            <a:ext cx="6269888" cy="1881554"/>
          </a:xfrm>
        </p:spPr>
        <p:txBody>
          <a:bodyPr/>
          <a:lstStyle/>
          <a:p>
            <a:r>
              <a:rPr lang="en-US" dirty="0"/>
              <a:t>LRM: Actual Vs. Predicted Summary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BF7880B-F77D-47FA-A41F-771691B35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961819"/>
              </p:ext>
            </p:extLst>
          </p:nvPr>
        </p:nvGraphicFramePr>
        <p:xfrm>
          <a:off x="199195" y="1540424"/>
          <a:ext cx="6459609" cy="911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r:id="rId3" imgW="3634634" imgH="5128363" progId="Excel.Sheet.12">
                  <p:embed/>
                </p:oleObj>
              </mc:Choice>
              <mc:Fallback>
                <p:oleObj name="Worksheet" r:id="rId3" imgW="3634634" imgH="51283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195" y="1540424"/>
                        <a:ext cx="6459609" cy="9111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24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DBB7-2483-46E5-A763-0D2CCDCF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12" y="-265402"/>
            <a:ext cx="6727088" cy="1809276"/>
          </a:xfrm>
        </p:spPr>
        <p:txBody>
          <a:bodyPr/>
          <a:lstStyle/>
          <a:p>
            <a:r>
              <a:rPr lang="en-US" dirty="0"/>
              <a:t>DL NN: Actual Vs. Predicted Summary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1B5C2C2-92C1-4F46-A305-5AA4AF2B2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956122"/>
              </p:ext>
            </p:extLst>
          </p:nvPr>
        </p:nvGraphicFramePr>
        <p:xfrm>
          <a:off x="1245393" y="931985"/>
          <a:ext cx="4504776" cy="111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3" imgW="3604437" imgH="8968558" progId="Excel.Sheet.12">
                  <p:embed/>
                </p:oleObj>
              </mc:Choice>
              <mc:Fallback>
                <p:oleObj name="Worksheet" r:id="rId3" imgW="3604437" imgH="89685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5393" y="931985"/>
                        <a:ext cx="4504776" cy="111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65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Worksheet</vt:lpstr>
      <vt:lpstr>LRM: Actual Vs. Predicted Summary</vt:lpstr>
      <vt:lpstr>DL NN: Actual Vs. Predicted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Introduction</dc:title>
  <dc:creator>Saurabh Bhatt</dc:creator>
  <cp:lastModifiedBy>Saurabh Bhatt</cp:lastModifiedBy>
  <cp:revision>6</cp:revision>
  <dcterms:created xsi:type="dcterms:W3CDTF">2019-07-11T22:28:26Z</dcterms:created>
  <dcterms:modified xsi:type="dcterms:W3CDTF">2019-07-11T23:15:36Z</dcterms:modified>
</cp:coreProperties>
</file>