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7EC4-8BF0-49E7-BAD4-0007FF4B22B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7C7E-59C5-4DB8-9F0E-6C18F1F8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4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7EC4-8BF0-49E7-BAD4-0007FF4B22B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7C7E-59C5-4DB8-9F0E-6C18F1F8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9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7EC4-8BF0-49E7-BAD4-0007FF4B22B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7C7E-59C5-4DB8-9F0E-6C18F1F8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8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7EC4-8BF0-49E7-BAD4-0007FF4B22B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7C7E-59C5-4DB8-9F0E-6C18F1F8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3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7EC4-8BF0-49E7-BAD4-0007FF4B22B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7C7E-59C5-4DB8-9F0E-6C18F1F8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1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7EC4-8BF0-49E7-BAD4-0007FF4B22B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7C7E-59C5-4DB8-9F0E-6C18F1F8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0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7EC4-8BF0-49E7-BAD4-0007FF4B22B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7C7E-59C5-4DB8-9F0E-6C18F1F8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9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7EC4-8BF0-49E7-BAD4-0007FF4B22B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7C7E-59C5-4DB8-9F0E-6C18F1F8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7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7EC4-8BF0-49E7-BAD4-0007FF4B22B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7C7E-59C5-4DB8-9F0E-6C18F1F8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4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7EC4-8BF0-49E7-BAD4-0007FF4B22B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7C7E-59C5-4DB8-9F0E-6C18F1F8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7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7EC4-8BF0-49E7-BAD4-0007FF4B22B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7C7E-59C5-4DB8-9F0E-6C18F1F8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4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97EC4-8BF0-49E7-BAD4-0007FF4B22B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77C7E-59C5-4DB8-9F0E-6C18F1F8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1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FDE1AB-0037-43C1-8079-66255F539988}"/>
              </a:ext>
            </a:extLst>
          </p:cNvPr>
          <p:cNvSpPr txBox="1"/>
          <p:nvPr/>
        </p:nvSpPr>
        <p:spPr>
          <a:xfrm>
            <a:off x="292963" y="301841"/>
            <a:ext cx="5060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Comparison and Assessment of Housing and Income Appreciation Over The Past Decade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3166A0-2EAC-4B31-AD2D-83EF5F79C51D}"/>
              </a:ext>
            </a:extLst>
          </p:cNvPr>
          <p:cNvSpPr txBox="1"/>
          <p:nvPr/>
        </p:nvSpPr>
        <p:spPr>
          <a:xfrm>
            <a:off x="5353235" y="301841"/>
            <a:ext cx="3675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Courtney </a:t>
            </a:r>
            <a:r>
              <a:rPr lang="en-US" sz="1600" dirty="0" err="1"/>
              <a:t>Gainor</a:t>
            </a:r>
            <a:r>
              <a:rPr lang="en-US" sz="1600" dirty="0"/>
              <a:t>, Irwin </a:t>
            </a:r>
            <a:r>
              <a:rPr lang="en-US" sz="1600" dirty="0" err="1"/>
              <a:t>Bahande</a:t>
            </a:r>
            <a:r>
              <a:rPr lang="en-US" sz="1600" dirty="0"/>
              <a:t> </a:t>
            </a:r>
            <a:r>
              <a:rPr lang="en-US" sz="1600" dirty="0" err="1"/>
              <a:t>Mier</a:t>
            </a:r>
            <a:r>
              <a:rPr lang="en-US" sz="1600" dirty="0"/>
              <a:t>, Christopher Reutz, Kim </a:t>
            </a:r>
            <a:r>
              <a:rPr lang="en-US" sz="1600" dirty="0" err="1"/>
              <a:t>Rones</a:t>
            </a:r>
            <a:endParaRPr lang="en-US" sz="16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225F168-65FE-4FC3-98B6-A9D252C87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575" y="3881360"/>
            <a:ext cx="3816236" cy="22162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358218D-3C2A-4D07-A8B8-96E1B9EC1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50" y="1503270"/>
            <a:ext cx="3836361" cy="21751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31A0CC-6B23-4EDE-B2B4-2ACD57E654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50" y="3881360"/>
            <a:ext cx="3836361" cy="221628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525CD19-C7DB-42C5-8AA4-62A4786EDC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235" y="1446620"/>
            <a:ext cx="3133887" cy="223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3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FDE1AB-0037-43C1-8079-66255F539988}"/>
              </a:ext>
            </a:extLst>
          </p:cNvPr>
          <p:cNvSpPr txBox="1"/>
          <p:nvPr/>
        </p:nvSpPr>
        <p:spPr>
          <a:xfrm>
            <a:off x="292963" y="301841"/>
            <a:ext cx="5060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Comparison and Assessment of Housing and Income Appreciation Over The Past Decade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3166A0-2EAC-4B31-AD2D-83EF5F79C51D}"/>
              </a:ext>
            </a:extLst>
          </p:cNvPr>
          <p:cNvSpPr txBox="1"/>
          <p:nvPr/>
        </p:nvSpPr>
        <p:spPr>
          <a:xfrm>
            <a:off x="5353235" y="301841"/>
            <a:ext cx="3675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Courtney </a:t>
            </a:r>
            <a:r>
              <a:rPr lang="en-US" sz="1600" dirty="0" err="1"/>
              <a:t>Gainor</a:t>
            </a:r>
            <a:r>
              <a:rPr lang="en-US" sz="1600" dirty="0"/>
              <a:t>, Irwin </a:t>
            </a:r>
            <a:r>
              <a:rPr lang="en-US" sz="1600" dirty="0" err="1"/>
              <a:t>Bahande</a:t>
            </a:r>
            <a:r>
              <a:rPr lang="en-US" sz="1600" dirty="0"/>
              <a:t> </a:t>
            </a:r>
            <a:r>
              <a:rPr lang="en-US" sz="1600" dirty="0" err="1"/>
              <a:t>Mier</a:t>
            </a:r>
            <a:r>
              <a:rPr lang="en-US" sz="1600" dirty="0"/>
              <a:t>, Christopher Reutz, Kim </a:t>
            </a:r>
            <a:r>
              <a:rPr lang="en-US" sz="1600" dirty="0" err="1"/>
              <a:t>Rones</a:t>
            </a:r>
            <a:endParaRPr lang="en-US" sz="16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5DA2C74-F526-4AFD-82B4-0B83D2323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93" y="3867346"/>
            <a:ext cx="4572000" cy="2286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55A522A-C215-46BB-BCAA-A342C0AA6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070" y="1382433"/>
            <a:ext cx="4259923" cy="212996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5074703-F2AF-4C70-95FA-B94E022AD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63" y="1373555"/>
            <a:ext cx="4259923" cy="212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888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48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Reutz</dc:creator>
  <cp:lastModifiedBy>Christopher Reutz</cp:lastModifiedBy>
  <cp:revision>5</cp:revision>
  <dcterms:created xsi:type="dcterms:W3CDTF">2019-03-12T02:13:21Z</dcterms:created>
  <dcterms:modified xsi:type="dcterms:W3CDTF">2019-03-12T02:41:09Z</dcterms:modified>
</cp:coreProperties>
</file>