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B9C8ED8-08EF-4D00-A2D1-CF2E3BB429CE}"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39629336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9C8ED8-08EF-4D00-A2D1-CF2E3BB429CE}"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12540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9C8ED8-08EF-4D00-A2D1-CF2E3BB429CE}"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1923925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9C8ED8-08EF-4D00-A2D1-CF2E3BB429CE}"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ACD0-6CAA-43AE-B05B-8784D9A51B2F}"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1547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9C8ED8-08EF-4D00-A2D1-CF2E3BB429CE}"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1990308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9C8ED8-08EF-4D00-A2D1-CF2E3BB429CE}"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3887243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9C8ED8-08EF-4D00-A2D1-CF2E3BB429CE}"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416417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C8ED8-08EF-4D00-A2D1-CF2E3BB429CE}"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2604234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C8ED8-08EF-4D00-A2D1-CF2E3BB429CE}"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30360245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C8ED8-08EF-4D00-A2D1-CF2E3BB429CE}"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413386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9C8ED8-08EF-4D00-A2D1-CF2E3BB429CE}"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1786116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9C8ED8-08EF-4D00-A2D1-CF2E3BB429CE}"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277931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9C8ED8-08EF-4D00-A2D1-CF2E3BB429CE}"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204597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9C8ED8-08EF-4D00-A2D1-CF2E3BB429CE}"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235122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C8ED8-08EF-4D00-A2D1-CF2E3BB429CE}"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1557788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9C8ED8-08EF-4D00-A2D1-CF2E3BB429CE}"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362324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9C8ED8-08EF-4D00-A2D1-CF2E3BB429CE}"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EACD0-6CAA-43AE-B05B-8784D9A51B2F}" type="slidenum">
              <a:rPr lang="en-US" smtClean="0"/>
              <a:t>‹#›</a:t>
            </a:fld>
            <a:endParaRPr lang="en-US"/>
          </a:p>
        </p:txBody>
      </p:sp>
    </p:spTree>
    <p:extLst>
      <p:ext uri="{BB962C8B-B14F-4D97-AF65-F5344CB8AC3E}">
        <p14:creationId xmlns:p14="http://schemas.microsoft.com/office/powerpoint/2010/main" val="104774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B9C8ED8-08EF-4D00-A2D1-CF2E3BB429CE}" type="datetimeFigureOut">
              <a:rPr lang="en-US" smtClean="0"/>
              <a:t>4/18/2019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23EACD0-6CAA-43AE-B05B-8784D9A51B2F}" type="slidenum">
              <a:rPr lang="en-US" smtClean="0"/>
              <a:t>‹#›</a:t>
            </a:fld>
            <a:endParaRPr lang="en-US"/>
          </a:p>
        </p:txBody>
      </p:sp>
    </p:spTree>
    <p:extLst>
      <p:ext uri="{BB962C8B-B14F-4D97-AF65-F5344CB8AC3E}">
        <p14:creationId xmlns:p14="http://schemas.microsoft.com/office/powerpoint/2010/main" val="1686290706"/>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048A-25BD-44BD-9CDE-26F1F66E322B}"/>
              </a:ext>
            </a:extLst>
          </p:cNvPr>
          <p:cNvSpPr>
            <a:spLocks noGrp="1"/>
          </p:cNvSpPr>
          <p:nvPr>
            <p:ph type="ctrTitle"/>
          </p:nvPr>
        </p:nvSpPr>
        <p:spPr>
          <a:xfrm>
            <a:off x="1150069" y="1131217"/>
            <a:ext cx="9954706" cy="2297783"/>
          </a:xfrm>
        </p:spPr>
        <p:txBody>
          <a:bodyPr>
            <a:normAutofit/>
          </a:bodyPr>
          <a:lstStyle/>
          <a:p>
            <a:pPr algn="l"/>
            <a:r>
              <a:rPr lang="en-US" sz="4400" dirty="0">
                <a:effectLst/>
                <a:latin typeface="Arial" panose="020B0604020202020204" pitchFamily="34" charset="0"/>
                <a:cs typeface="Arial" panose="020B0604020202020204" pitchFamily="34" charset="0"/>
              </a:rPr>
              <a:t>ETL Project</a:t>
            </a:r>
            <a:br>
              <a:rPr lang="en-US" sz="4400" dirty="0">
                <a:effectLst/>
                <a:latin typeface="Arial" panose="020B0604020202020204" pitchFamily="34" charset="0"/>
                <a:cs typeface="Arial" panose="020B0604020202020204" pitchFamily="34" charset="0"/>
              </a:rPr>
            </a:br>
            <a:r>
              <a:rPr lang="en-US" sz="4400" dirty="0">
                <a:effectLst/>
                <a:latin typeface="Arial" panose="020B0604020202020204" pitchFamily="34" charset="0"/>
                <a:cs typeface="Arial" panose="020B0604020202020204" pitchFamily="34" charset="0"/>
              </a:rPr>
              <a:t>Glassdoor Data Science Job Skill Database</a:t>
            </a:r>
          </a:p>
        </p:txBody>
      </p:sp>
      <p:sp>
        <p:nvSpPr>
          <p:cNvPr id="3" name="Subtitle 2">
            <a:extLst>
              <a:ext uri="{FF2B5EF4-FFF2-40B4-BE49-F238E27FC236}">
                <a16:creationId xmlns:a16="http://schemas.microsoft.com/office/drawing/2014/main" id="{1BF0B9B0-D2DC-4EA8-BB2A-BAAFC823900F}"/>
              </a:ext>
            </a:extLst>
          </p:cNvPr>
          <p:cNvSpPr>
            <a:spLocks noGrp="1"/>
          </p:cNvSpPr>
          <p:nvPr>
            <p:ph type="subTitle" idx="1"/>
          </p:nvPr>
        </p:nvSpPr>
        <p:spPr>
          <a:xfrm>
            <a:off x="1154954" y="3893270"/>
            <a:ext cx="9817845" cy="2479250"/>
          </a:xfrm>
        </p:spPr>
        <p:txBody>
          <a:bodyPr>
            <a:normAutofit/>
          </a:bodyPr>
          <a:lstStyle/>
          <a:p>
            <a:pPr algn="l"/>
            <a:r>
              <a:rPr lang="en-US" cap="none" dirty="0">
                <a:latin typeface="Arial" panose="020B0604020202020204" pitchFamily="34" charset="0"/>
                <a:cs typeface="Arial" panose="020B0604020202020204" pitchFamily="34" charset="0"/>
              </a:rPr>
              <a:t>Presented by </a:t>
            </a:r>
          </a:p>
          <a:p>
            <a:pPr lvl="1" algn="l"/>
            <a:r>
              <a:rPr lang="en-US" sz="2400" cap="none" dirty="0">
                <a:latin typeface="Arial" panose="020B0604020202020204" pitchFamily="34" charset="0"/>
                <a:cs typeface="Arial" panose="020B0604020202020204" pitchFamily="34" charset="0"/>
              </a:rPr>
              <a:t>Saurabh Bhatt</a:t>
            </a:r>
          </a:p>
          <a:p>
            <a:pPr lvl="1" algn="l"/>
            <a:r>
              <a:rPr lang="en-US" sz="2400" cap="none" dirty="0" err="1">
                <a:latin typeface="Arial" panose="020B0604020202020204" pitchFamily="34" charset="0"/>
                <a:cs typeface="Arial" panose="020B0604020202020204" pitchFamily="34" charset="0"/>
              </a:rPr>
              <a:t>Lidio</a:t>
            </a:r>
            <a:r>
              <a:rPr lang="en-US" sz="2400" cap="none" dirty="0">
                <a:latin typeface="Arial" panose="020B0604020202020204" pitchFamily="34" charset="0"/>
                <a:cs typeface="Arial" panose="020B0604020202020204" pitchFamily="34" charset="0"/>
              </a:rPr>
              <a:t> </a:t>
            </a:r>
            <a:r>
              <a:rPr lang="en-US" sz="2400" cap="none" dirty="0" err="1">
                <a:latin typeface="Arial" panose="020B0604020202020204" pitchFamily="34" charset="0"/>
                <a:cs typeface="Arial" panose="020B0604020202020204" pitchFamily="34" charset="0"/>
              </a:rPr>
              <a:t>Meireles</a:t>
            </a:r>
            <a:endParaRPr lang="en-US" sz="2400" cap="none" dirty="0">
              <a:latin typeface="Arial" panose="020B0604020202020204" pitchFamily="34" charset="0"/>
              <a:cs typeface="Arial" panose="020B0604020202020204" pitchFamily="34" charset="0"/>
            </a:endParaRPr>
          </a:p>
          <a:p>
            <a:pPr lvl="1" algn="l"/>
            <a:r>
              <a:rPr lang="en-US" sz="2400" cap="none" dirty="0">
                <a:latin typeface="Arial" panose="020B0604020202020204" pitchFamily="34" charset="0"/>
                <a:cs typeface="Arial" panose="020B0604020202020204" pitchFamily="34" charset="0"/>
              </a:rPr>
              <a:t>Pavitra Mohan </a:t>
            </a:r>
            <a:r>
              <a:rPr lang="en-US" sz="2400" cap="none" dirty="0" err="1">
                <a:latin typeface="Arial" panose="020B0604020202020204" pitchFamily="34" charset="0"/>
                <a:cs typeface="Arial" panose="020B0604020202020204" pitchFamily="34" charset="0"/>
              </a:rPr>
              <a:t>Bagirthi</a:t>
            </a:r>
            <a:endParaRPr lang="en-US" sz="2400" cap="none" dirty="0">
              <a:latin typeface="Arial" panose="020B0604020202020204" pitchFamily="34" charset="0"/>
              <a:cs typeface="Arial" panose="020B0604020202020204" pitchFamily="34" charset="0"/>
            </a:endParaRPr>
          </a:p>
          <a:p>
            <a:pPr lvl="1" algn="l"/>
            <a:r>
              <a:rPr lang="en-US" sz="2400" cap="none" dirty="0">
                <a:latin typeface="Arial" panose="020B0604020202020204" pitchFamily="34" charset="0"/>
                <a:cs typeface="Arial" panose="020B0604020202020204" pitchFamily="34" charset="0"/>
              </a:rPr>
              <a:t>Christopher Reutz</a:t>
            </a:r>
          </a:p>
        </p:txBody>
      </p:sp>
    </p:spTree>
    <p:extLst>
      <p:ext uri="{BB962C8B-B14F-4D97-AF65-F5344CB8AC3E}">
        <p14:creationId xmlns:p14="http://schemas.microsoft.com/office/powerpoint/2010/main" val="94295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2CB723-B166-429F-B4A7-CB1DDEBCA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2" y="167105"/>
            <a:ext cx="6841191" cy="4093582"/>
          </a:xfrm>
          <a:prstGeom prst="rect">
            <a:avLst/>
          </a:prstGeom>
          <a:ln>
            <a:solidFill>
              <a:schemeClr val="accent1"/>
            </a:solidFill>
          </a:ln>
          <a:effectLst>
            <a:outerShdw blurRad="50800" dist="38100" dir="2700000" algn="tl" rotWithShape="0">
              <a:prstClr val="black">
                <a:alpha val="40000"/>
              </a:prstClr>
            </a:outerShdw>
          </a:effectLst>
        </p:spPr>
      </p:pic>
      <p:sp>
        <p:nvSpPr>
          <p:cNvPr id="9" name="Rectangle: Rounded Corners 8">
            <a:extLst>
              <a:ext uri="{FF2B5EF4-FFF2-40B4-BE49-F238E27FC236}">
                <a16:creationId xmlns:a16="http://schemas.microsoft.com/office/drawing/2014/main" id="{04936403-6A0A-483E-95D7-90A2C050DEB1}"/>
              </a:ext>
            </a:extLst>
          </p:cNvPr>
          <p:cNvSpPr/>
          <p:nvPr/>
        </p:nvSpPr>
        <p:spPr>
          <a:xfrm>
            <a:off x="110262" y="2213896"/>
            <a:ext cx="2670645" cy="896950"/>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0BB5E357-CDFC-4DDD-8B0F-603CAE4F2AF2}"/>
              </a:ext>
            </a:extLst>
          </p:cNvPr>
          <p:cNvSpPr/>
          <p:nvPr/>
        </p:nvSpPr>
        <p:spPr>
          <a:xfrm>
            <a:off x="2869410" y="3110845"/>
            <a:ext cx="3993540" cy="114984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3A91F53D-A908-4D71-9557-E8B681D4B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96" y="3221957"/>
            <a:ext cx="4989442" cy="3535476"/>
          </a:xfrm>
          <a:prstGeom prst="rect">
            <a:avLst/>
          </a:prstGeom>
          <a:effectLst>
            <a:outerShdw blurRad="50800" dist="38100" dir="2700000" algn="tl" rotWithShape="0">
              <a:prstClr val="black">
                <a:alpha val="40000"/>
              </a:prstClr>
            </a:outerShdw>
          </a:effectLst>
        </p:spPr>
      </p:pic>
      <p:sp>
        <p:nvSpPr>
          <p:cNvPr id="14" name="Rectangle: Rounded Corners 13">
            <a:extLst>
              <a:ext uri="{FF2B5EF4-FFF2-40B4-BE49-F238E27FC236}">
                <a16:creationId xmlns:a16="http://schemas.microsoft.com/office/drawing/2014/main" id="{B0C642B7-E23C-4657-880B-D872E86F18D5}"/>
              </a:ext>
            </a:extLst>
          </p:cNvPr>
          <p:cNvSpPr/>
          <p:nvPr/>
        </p:nvSpPr>
        <p:spPr>
          <a:xfrm>
            <a:off x="7092296" y="5088920"/>
            <a:ext cx="2468350" cy="931752"/>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Left-Up 14">
            <a:extLst>
              <a:ext uri="{FF2B5EF4-FFF2-40B4-BE49-F238E27FC236}">
                <a16:creationId xmlns:a16="http://schemas.microsoft.com/office/drawing/2014/main" id="{F9F7711B-99CE-475D-B1B0-CE400DB07636}"/>
              </a:ext>
            </a:extLst>
          </p:cNvPr>
          <p:cNvSpPr/>
          <p:nvPr/>
        </p:nvSpPr>
        <p:spPr>
          <a:xfrm rot="5400000">
            <a:off x="4847325" y="3844188"/>
            <a:ext cx="1564852" cy="2643403"/>
          </a:xfrm>
          <a:prstGeom prst="leftUpArrow">
            <a:avLst>
              <a:gd name="adj1" fmla="val 18943"/>
              <a:gd name="adj2" fmla="val 25955"/>
              <a:gd name="adj3" fmla="val 25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620467" y="5931678"/>
            <a:ext cx="4314001" cy="369332"/>
          </a:xfrm>
          <a:prstGeom prst="rect">
            <a:avLst/>
          </a:prstGeom>
          <a:noFill/>
        </p:spPr>
        <p:txBody>
          <a:bodyPr wrap="none" rtlCol="0">
            <a:spAutoFit/>
          </a:bodyPr>
          <a:lstStyle/>
          <a:p>
            <a:r>
              <a:rPr lang="en-US" dirty="0">
                <a:latin typeface="Arial"/>
                <a:cs typeface="Arial"/>
              </a:rPr>
              <a:t>1. Extract skills/tags from </a:t>
            </a:r>
            <a:r>
              <a:rPr lang="en-US" dirty="0" err="1">
                <a:latin typeface="Arial"/>
                <a:cs typeface="Arial"/>
              </a:rPr>
              <a:t>StackOverflow</a:t>
            </a:r>
            <a:endParaRPr lang="en-US" dirty="0">
              <a:latin typeface="Arial"/>
              <a:cs typeface="Arial"/>
            </a:endParaRPr>
          </a:p>
        </p:txBody>
      </p:sp>
      <p:sp>
        <p:nvSpPr>
          <p:cNvPr id="13" name="TextBox 12"/>
          <p:cNvSpPr txBox="1"/>
          <p:nvPr/>
        </p:nvSpPr>
        <p:spPr>
          <a:xfrm>
            <a:off x="875841" y="4894527"/>
            <a:ext cx="3507954" cy="369332"/>
          </a:xfrm>
          <a:prstGeom prst="rect">
            <a:avLst/>
          </a:prstGeom>
          <a:noFill/>
        </p:spPr>
        <p:txBody>
          <a:bodyPr wrap="none" rtlCol="0">
            <a:spAutoFit/>
          </a:bodyPr>
          <a:lstStyle/>
          <a:p>
            <a:r>
              <a:rPr lang="en-US" dirty="0">
                <a:latin typeface="Arial"/>
                <a:cs typeface="Arial"/>
              </a:rPr>
              <a:t>2. Match tags to job descriptions</a:t>
            </a:r>
          </a:p>
        </p:txBody>
      </p:sp>
    </p:spTree>
    <p:extLst>
      <p:ext uri="{BB962C8B-B14F-4D97-AF65-F5344CB8AC3E}">
        <p14:creationId xmlns:p14="http://schemas.microsoft.com/office/powerpoint/2010/main" val="383283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048A-25BD-44BD-9CDE-26F1F66E322B}"/>
              </a:ext>
            </a:extLst>
          </p:cNvPr>
          <p:cNvSpPr>
            <a:spLocks noGrp="1"/>
          </p:cNvSpPr>
          <p:nvPr>
            <p:ph type="ctrTitle"/>
          </p:nvPr>
        </p:nvSpPr>
        <p:spPr>
          <a:xfrm>
            <a:off x="1118647" y="273377"/>
            <a:ext cx="9954706" cy="744717"/>
          </a:xfrm>
        </p:spPr>
        <p:txBody>
          <a:bodyPr>
            <a:normAutofit/>
          </a:bodyPr>
          <a:lstStyle/>
          <a:p>
            <a:pPr algn="l"/>
            <a:r>
              <a:rPr lang="en-US" sz="4400" dirty="0">
                <a:effectLst/>
                <a:latin typeface="Arial" panose="020B0604020202020204" pitchFamily="34" charset="0"/>
                <a:cs typeface="Arial" panose="020B0604020202020204" pitchFamily="34" charset="0"/>
              </a:rPr>
              <a:t>MongoDB representation (.json)</a:t>
            </a:r>
          </a:p>
        </p:txBody>
      </p:sp>
      <p:pic>
        <p:nvPicPr>
          <p:cNvPr id="10" name="Picture 9"/>
          <p:cNvPicPr>
            <a:picLocks noChangeAspect="1"/>
          </p:cNvPicPr>
          <p:nvPr/>
        </p:nvPicPr>
        <p:blipFill>
          <a:blip r:embed="rId2"/>
          <a:stretch>
            <a:fillRect/>
          </a:stretch>
        </p:blipFill>
        <p:spPr>
          <a:xfrm>
            <a:off x="2595595" y="1073635"/>
            <a:ext cx="6921682" cy="5560866"/>
          </a:xfrm>
          <a:prstGeom prst="rect">
            <a:avLst/>
          </a:prstGeom>
        </p:spPr>
      </p:pic>
    </p:spTree>
    <p:extLst>
      <p:ext uri="{BB962C8B-B14F-4D97-AF65-F5344CB8AC3E}">
        <p14:creationId xmlns:p14="http://schemas.microsoft.com/office/powerpoint/2010/main" val="368027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048A-25BD-44BD-9CDE-26F1F66E322B}"/>
              </a:ext>
            </a:extLst>
          </p:cNvPr>
          <p:cNvSpPr>
            <a:spLocks noGrp="1"/>
          </p:cNvSpPr>
          <p:nvPr>
            <p:ph type="ctrTitle"/>
          </p:nvPr>
        </p:nvSpPr>
        <p:spPr>
          <a:xfrm>
            <a:off x="7021975" y="494146"/>
            <a:ext cx="4553090" cy="1483080"/>
          </a:xfrm>
        </p:spPr>
        <p:txBody>
          <a:bodyPr wrap="square">
            <a:normAutofit fontScale="90000"/>
          </a:bodyPr>
          <a:lstStyle/>
          <a:p>
            <a:pPr algn="ctr"/>
            <a:r>
              <a:rPr lang="en-US" sz="3600" dirty="0">
                <a:effectLst/>
                <a:latin typeface="Arial"/>
                <a:cs typeface="Arial"/>
              </a:rPr>
              <a:t>Most Frequent Skills in “Data Scientist” Job Descriptions</a:t>
            </a:r>
          </a:p>
        </p:txBody>
      </p:sp>
      <p:pic>
        <p:nvPicPr>
          <p:cNvPr id="5" name="Picture 4">
            <a:extLst>
              <a:ext uri="{FF2B5EF4-FFF2-40B4-BE49-F238E27FC236}">
                <a16:creationId xmlns:a16="http://schemas.microsoft.com/office/drawing/2014/main" id="{FAE9CEAD-6DF4-4486-A233-81CCED53E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03" y="195364"/>
            <a:ext cx="6467272" cy="6467272"/>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622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9871-8D2E-49FD-A159-C1D3117F12D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A11DF86-5E13-4637-9D77-FD15316D01FA}"/>
              </a:ext>
            </a:extLst>
          </p:cNvPr>
          <p:cNvSpPr>
            <a:spLocks noGrp="1"/>
          </p:cNvSpPr>
          <p:nvPr>
            <p:ph idx="1"/>
          </p:nvPr>
        </p:nvSpPr>
        <p:spPr/>
        <p:txBody>
          <a:bodyPr/>
          <a:lstStyle/>
          <a:p>
            <a:r>
              <a:rPr lang="en-US" dirty="0"/>
              <a:t>Scraping the Skill Sets in the Job Description and adding to the </a:t>
            </a:r>
            <a:r>
              <a:rPr lang="en-US" dirty="0" err="1"/>
              <a:t>Mongodb</a:t>
            </a:r>
            <a:r>
              <a:rPr lang="en-US" dirty="0"/>
              <a:t>. </a:t>
            </a:r>
          </a:p>
          <a:p>
            <a:endParaRPr lang="en-US" dirty="0"/>
          </a:p>
          <a:p>
            <a:r>
              <a:rPr lang="en-US" dirty="0"/>
              <a:t>When we used regular expression to compare skill sets ‘c++’ was odd man out we used regular expression escape ‘++’</a:t>
            </a:r>
          </a:p>
          <a:p>
            <a:endParaRPr lang="en-US" dirty="0"/>
          </a:p>
          <a:p>
            <a:r>
              <a:rPr lang="en-US" dirty="0"/>
              <a:t>Not all question tags in Stack Overflow were skills necessarily, yet they matched in the job description text in other general areas of the </a:t>
            </a:r>
            <a:r>
              <a:rPr lang="en-US"/>
              <a:t>job description.</a:t>
            </a:r>
            <a:endParaRPr lang="en-US" dirty="0"/>
          </a:p>
          <a:p>
            <a:endParaRPr lang="en-US" dirty="0"/>
          </a:p>
          <a:p>
            <a:endParaRPr lang="en-US" dirty="0"/>
          </a:p>
        </p:txBody>
      </p:sp>
    </p:spTree>
    <p:extLst>
      <p:ext uri="{BB962C8B-B14F-4D97-AF65-F5344CB8AC3E}">
        <p14:creationId xmlns:p14="http://schemas.microsoft.com/office/powerpoint/2010/main" val="399776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6988-FB2F-4D16-BBF5-230D47FF1585}"/>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5378AC24-C42A-4C4F-8143-3E73349464F9}"/>
              </a:ext>
            </a:extLst>
          </p:cNvPr>
          <p:cNvSpPr>
            <a:spLocks noGrp="1"/>
          </p:cNvSpPr>
          <p:nvPr>
            <p:ph idx="1"/>
          </p:nvPr>
        </p:nvSpPr>
        <p:spPr/>
        <p:txBody>
          <a:bodyPr/>
          <a:lstStyle/>
          <a:p>
            <a:r>
              <a:rPr lang="en-US" dirty="0"/>
              <a:t>We have chose mongo </a:t>
            </a:r>
            <a:r>
              <a:rPr lang="en-US" dirty="0" err="1"/>
              <a:t>db</a:t>
            </a:r>
            <a:r>
              <a:rPr lang="en-US" dirty="0"/>
              <a:t> to allow us to add any number of skillsets for each document.</a:t>
            </a:r>
          </a:p>
          <a:p>
            <a:endParaRPr lang="en-US" dirty="0"/>
          </a:p>
          <a:p>
            <a:r>
              <a:rPr lang="en-US" dirty="0"/>
              <a:t>We have scraped entire information to Mongo Db we can do lot of visualizations and analysis on Data Scientist Jobs which can figure out which cities have more jobs, what skills are in popular demand, which cities have more salaries etc..</a:t>
            </a:r>
          </a:p>
          <a:p>
            <a:endParaRPr lang="en-US" dirty="0"/>
          </a:p>
          <a:p>
            <a:endParaRPr lang="en-US" dirty="0"/>
          </a:p>
          <a:p>
            <a:endParaRPr lang="en-US" dirty="0"/>
          </a:p>
        </p:txBody>
      </p:sp>
    </p:spTree>
    <p:extLst>
      <p:ext uri="{BB962C8B-B14F-4D97-AF65-F5344CB8AC3E}">
        <p14:creationId xmlns:p14="http://schemas.microsoft.com/office/powerpoint/2010/main" val="382037599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102</TotalTime>
  <Words>171</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ETL Project Glassdoor Data Science Job Skill Database</vt:lpstr>
      <vt:lpstr>PowerPoint Presentation</vt:lpstr>
      <vt:lpstr>MongoDB representation (.json)</vt:lpstr>
      <vt:lpstr>Most Frequent Skills in “Data Scientist” Job Descriptions</vt:lpstr>
      <vt:lpstr>Challenges</vt:lpstr>
      <vt:lpstr>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Glassdoor Data Science Job Skill Database</dc:title>
  <dc:creator>Christopher Reutz</dc:creator>
  <cp:lastModifiedBy>Christopher Reutz</cp:lastModifiedBy>
  <cp:revision>13</cp:revision>
  <dcterms:created xsi:type="dcterms:W3CDTF">2019-04-17T02:56:37Z</dcterms:created>
  <dcterms:modified xsi:type="dcterms:W3CDTF">2019-04-19T02:24:00Z</dcterms:modified>
</cp:coreProperties>
</file>