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handoutMasterIdLst>
    <p:handoutMasterId r:id="rId13"/>
  </p:handoutMasterIdLst>
  <p:sldIdLst>
    <p:sldId id="257" r:id="rId2"/>
    <p:sldId id="262" r:id="rId3"/>
    <p:sldId id="276" r:id="rId4"/>
    <p:sldId id="277" r:id="rId5"/>
    <p:sldId id="282" r:id="rId6"/>
    <p:sldId id="278" r:id="rId7"/>
    <p:sldId id="279" r:id="rId8"/>
    <p:sldId id="280" r:id="rId9"/>
    <p:sldId id="281" r:id="rId10"/>
    <p:sldId id="264"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BD17"/>
    <a:srgbClr val="054317"/>
    <a:srgbClr val="1A6613"/>
    <a:srgbClr val="000000"/>
    <a:srgbClr val="FFBA03"/>
    <a:srgbClr val="ECB409"/>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3B9F0CED-7E24-BF4C-9217-89A85EA4613D}" type="datetimeFigureOut">
              <a:rPr lang="en-US"/>
              <a:pPr>
                <a:defRPr/>
              </a:pPr>
              <a:t>12/3/2019</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02E9CC9B-1844-7749-A6D1-3AF634BC835B}" type="slidenum">
              <a:rPr lang="en-US"/>
              <a:pPr>
                <a:defRPr/>
              </a:pPr>
              <a:t>‹#›</a:t>
            </a:fld>
            <a:endParaRPr lang="en-US"/>
          </a:p>
        </p:txBody>
      </p:sp>
    </p:spTree>
    <p:extLst>
      <p:ext uri="{BB962C8B-B14F-4D97-AF65-F5344CB8AC3E}">
        <p14:creationId xmlns:p14="http://schemas.microsoft.com/office/powerpoint/2010/main" val="632294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8A491313-BF83-BC4F-87DA-A29417CF61EE}" type="datetimeFigureOut">
              <a:rPr lang="en-US"/>
              <a:pPr>
                <a:defRPr/>
              </a:pPr>
              <a:t>12/3/2019</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p>
            <a:pPr lvl="0"/>
            <a:endParaRPr lang="en-US" noProof="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42310910-2610-F946-B908-1B939B60B29B}" type="slidenum">
              <a:rPr lang="en-US"/>
              <a:pPr>
                <a:defRPr/>
              </a:pPr>
              <a:t>‹#›</a:t>
            </a:fld>
            <a:endParaRPr lang="en-US"/>
          </a:p>
        </p:txBody>
      </p:sp>
    </p:spTree>
    <p:extLst>
      <p:ext uri="{BB962C8B-B14F-4D97-AF65-F5344CB8AC3E}">
        <p14:creationId xmlns:p14="http://schemas.microsoft.com/office/powerpoint/2010/main" val="2377788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pic>
        <p:nvPicPr>
          <p:cNvPr id="4" name="Picture 6" descr="Scroll_GrnDuo copy.jpg"/>
          <p:cNvPicPr>
            <a:picLocks noChangeAspect="1"/>
          </p:cNvPicPr>
          <p:nvPr userDrawn="1"/>
        </p:nvPicPr>
        <p:blipFill>
          <a:blip r:embed="rId2" cstate="email">
            <a:extLst>
              <a:ext uri="{28A0092B-C50C-407E-A947-70E740481C1C}">
                <a14:useLocalDpi xmlns:a14="http://schemas.microsoft.com/office/drawing/2010/main" val="0"/>
              </a:ext>
            </a:extLst>
          </a:blip>
          <a:srcRect l="-139" t="8025" r="139" b="24075"/>
          <a:stretch>
            <a:fillRect/>
          </a:stretch>
        </p:blipFill>
        <p:spPr bwMode="auto">
          <a:xfrm>
            <a:off x="0" y="-7938"/>
            <a:ext cx="9144000" cy="4656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9144000" cy="609600"/>
          </a:xfrm>
          <a:prstGeom prst="rect">
            <a:avLst/>
          </a:prstGeom>
          <a:solidFill>
            <a:srgbClr val="FFBA03">
              <a:alpha val="66000"/>
            </a:srgb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278284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Chart">
    <p:spTree>
      <p:nvGrpSpPr>
        <p:cNvPr id="1" name=""/>
        <p:cNvGrpSpPr/>
        <p:nvPr/>
      </p:nvGrpSpPr>
      <p:grpSpPr>
        <a:xfrm>
          <a:off x="0" y="0"/>
          <a:ext cx="0" cy="0"/>
          <a:chOff x="0" y="0"/>
          <a:chExt cx="0" cy="0"/>
        </a:xfrm>
      </p:grpSpPr>
      <p:sp>
        <p:nvSpPr>
          <p:cNvPr id="5" name="Chart Placeholder 4"/>
          <p:cNvSpPr>
            <a:spLocks noGrp="1"/>
          </p:cNvSpPr>
          <p:nvPr>
            <p:ph type="chart" sz="quarter" idx="10"/>
          </p:nvPr>
        </p:nvSpPr>
        <p:spPr>
          <a:xfrm>
            <a:off x="685800" y="533400"/>
            <a:ext cx="7620000" cy="5715000"/>
          </a:xfrm>
        </p:spPr>
        <p:txBody>
          <a:bodyPr/>
          <a:lstStyle/>
          <a:p>
            <a:endParaRPr lang="en-US"/>
          </a:p>
        </p:txBody>
      </p:sp>
    </p:spTree>
    <p:extLst>
      <p:ext uri="{BB962C8B-B14F-4D97-AF65-F5344CB8AC3E}">
        <p14:creationId xmlns:p14="http://schemas.microsoft.com/office/powerpoint/2010/main" val="212781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Divider 1">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9994900" cy="6858000"/>
          </a:xfrm>
          <a:prstGeom prst="rect">
            <a:avLst/>
          </a:prstGeom>
          <a:noFill/>
          <a:ln>
            <a:noFill/>
          </a:ln>
          <a:extLst>
            <a:ext uri="{909E8E84-426E-40dd-AFC4-6F175D3DCCD1}">
              <a14:hiddenFill xmlns:a14="http://schemas.microsoft.com/office/drawing/2010/main" xmlns="">
                <a:solidFill>
                  <a:srgbClr val="FFFFFF">
                    <a:alpha val="41176"/>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Tree>
    <p:extLst>
      <p:ext uri="{BB962C8B-B14F-4D97-AF65-F5344CB8AC3E}">
        <p14:creationId xmlns:p14="http://schemas.microsoft.com/office/powerpoint/2010/main" val="618800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Section Divider 1">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1A6613"/>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9994900" cy="6858000"/>
          </a:xfrm>
          <a:prstGeom prst="rect">
            <a:avLst/>
          </a:prstGeom>
          <a:noFill/>
          <a:ln>
            <a:noFill/>
          </a:ln>
          <a:extLst>
            <a:ext uri="{909E8E84-426E-40dd-AFC4-6F175D3DCCD1}">
              <a14:hiddenFill xmlns:a14="http://schemas.microsoft.com/office/drawing/2010/main" xmlns="">
                <a:solidFill>
                  <a:srgbClr val="FFFFFF">
                    <a:alpha val="41176"/>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a:ln>
            <a:noFill/>
          </a:ln>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044054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2_Section Divider 1">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DFBD17"/>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9994900" cy="6858000"/>
          </a:xfrm>
          <a:prstGeom prst="rect">
            <a:avLst/>
          </a:prstGeom>
          <a:noFill/>
          <a:ln>
            <a:noFill/>
          </a:ln>
          <a:extLst>
            <a:ext uri="{909E8E84-426E-40dd-AFC4-6F175D3DCCD1}">
              <a14:hiddenFill xmlns:a14="http://schemas.microsoft.com/office/drawing/2010/main" xmlns="">
                <a:solidFill>
                  <a:srgbClr val="FFFFFF">
                    <a:alpha val="41176"/>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a:ln>
            <a:noFill/>
          </a:ln>
        </p:spPr>
        <p:txBody>
          <a:bodyPr vert="horz"/>
          <a:lstStyle>
            <a:lvl1pPr algn="l">
              <a:defRPr sz="2000" b="0" cap="all" spc="150" baseline="0">
                <a:solidFill>
                  <a:schemeClr val="bg1">
                    <a:lumMod val="50000"/>
                  </a:schemeClr>
                </a:solidFill>
              </a:defRPr>
            </a:lvl1pPr>
            <a:extLst/>
          </a:lstStyle>
          <a:p>
            <a:r>
              <a:rPr lang="en-US" dirty="0"/>
              <a:t>Click to edit Master title style</a:t>
            </a:r>
          </a:p>
        </p:txBody>
      </p:sp>
    </p:spTree>
    <p:extLst>
      <p:ext uri="{BB962C8B-B14F-4D97-AF65-F5344CB8AC3E}">
        <p14:creationId xmlns:p14="http://schemas.microsoft.com/office/powerpoint/2010/main" val="4132765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_Section Divider 1">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lumMod val="50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9994900" cy="6858000"/>
          </a:xfrm>
          <a:prstGeom prst="rect">
            <a:avLst/>
          </a:prstGeom>
          <a:noFill/>
          <a:ln>
            <a:noFill/>
          </a:ln>
          <a:extLst>
            <a:ext uri="{909E8E84-426E-40dd-AFC4-6F175D3DCCD1}">
              <a14:hiddenFill xmlns:a14="http://schemas.microsoft.com/office/drawing/2010/main" xmlns="">
                <a:solidFill>
                  <a:srgbClr val="FFFFFF">
                    <a:alpha val="41176"/>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a:ln>
            <a:noFill/>
          </a:ln>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4289099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Divider 2">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5"/>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Johnson-Center_Architecural_Detail.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8288" y="0"/>
            <a:ext cx="8875712" cy="6858000"/>
          </a:xfrm>
          <a:prstGeom prst="rect">
            <a:avLst/>
          </a:prstGeom>
          <a:solidFill>
            <a:schemeClr val="accent5"/>
          </a:solidFill>
          <a:ln w="25400" cap="rnd" cmpd="sng" algn="ctr">
            <a:noFill/>
            <a:prstDash val="solid"/>
          </a:ln>
          <a:effectLst/>
          <a:extLst>
            <a:ext uri="{91240B29-F687-4f45-9708-019B960494DF}">
              <a14:hiddenLine xmlns:a14="http://schemas.microsoft.com/office/drawing/2010/main" xmlns=""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4046739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3">
    <p:spTree>
      <p:nvGrpSpPr>
        <p:cNvPr id="1" name=""/>
        <p:cNvGrpSpPr/>
        <p:nvPr/>
      </p:nvGrpSpPr>
      <p:grpSpPr>
        <a:xfrm>
          <a:off x="0" y="0"/>
          <a:ext cx="0" cy="0"/>
          <a:chOff x="0" y="0"/>
          <a:chExt cx="0" cy="0"/>
        </a:xfrm>
      </p:grpSpPr>
      <p:sp>
        <p:nvSpPr>
          <p:cNvPr id="7" name="Rectangle 6"/>
          <p:cNvSpPr/>
          <p:nvPr userDrawn="1"/>
        </p:nvSpPr>
        <p:spPr>
          <a:xfrm>
            <a:off x="0" y="0"/>
            <a:ext cx="9144000" cy="6889750"/>
          </a:xfrm>
          <a:prstGeom prst="rect">
            <a:avLst/>
          </a:prstGeom>
          <a:solidFill>
            <a:srgbClr val="DFBD17"/>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11" name="Picture 10" descr="Bull Run_Architecural_Detail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933"/>
            <a:ext cx="7086600" cy="6935822"/>
          </a:xfrm>
          <a:prstGeom prst="rect">
            <a:avLst/>
          </a:prstGeom>
        </p:spPr>
      </p:pic>
      <p:sp>
        <p:nvSpPr>
          <p:cNvPr id="8" name="Title 13"/>
          <p:cNvSpPr>
            <a:spLocks noGrp="1"/>
          </p:cNvSpPr>
          <p:nvPr>
            <p:ph type="ctrTitle"/>
          </p:nvPr>
        </p:nvSpPr>
        <p:spPr>
          <a:xfrm>
            <a:off x="228600" y="533400"/>
            <a:ext cx="7239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806809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4">
    <p:spTree>
      <p:nvGrpSpPr>
        <p:cNvPr id="1" name=""/>
        <p:cNvGrpSpPr/>
        <p:nvPr/>
      </p:nvGrpSpPr>
      <p:grpSpPr>
        <a:xfrm>
          <a:off x="0" y="0"/>
          <a:ext cx="0" cy="0"/>
          <a:chOff x="0" y="0"/>
          <a:chExt cx="0" cy="0"/>
        </a:xfrm>
      </p:grpSpPr>
      <p:sp>
        <p:nvSpPr>
          <p:cNvPr id="7" name="Rectangle 6"/>
          <p:cNvSpPr/>
          <p:nvPr userDrawn="1"/>
        </p:nvSpPr>
        <p:spPr>
          <a:xfrm>
            <a:off x="0" y="0"/>
            <a:ext cx="9144000" cy="6889750"/>
          </a:xfrm>
          <a:prstGeom prst="rect">
            <a:avLst/>
          </a:prstGeom>
          <a:solidFill>
            <a:schemeClr val="tx2"/>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2" name="Picture 1" descr="Founder's Hall_Architecural Details.png"/>
          <p:cNvPicPr>
            <a:picLocks noChangeAspect="1"/>
          </p:cNvPicPr>
          <p:nvPr userDrawn="1"/>
        </p:nvPicPr>
        <p:blipFill rotWithShape="1">
          <a:blip r:embed="rId2">
            <a:extLst>
              <a:ext uri="{28A0092B-C50C-407E-A947-70E740481C1C}">
                <a14:useLocalDpi xmlns:a14="http://schemas.microsoft.com/office/drawing/2010/main" val="0"/>
              </a:ext>
            </a:extLst>
          </a:blip>
          <a:srcRect r="39063"/>
          <a:stretch/>
        </p:blipFill>
        <p:spPr>
          <a:xfrm>
            <a:off x="3733800" y="0"/>
            <a:ext cx="5410200" cy="6890412"/>
          </a:xfrm>
          <a:prstGeom prst="rect">
            <a:avLst/>
          </a:prstGeom>
        </p:spPr>
      </p:pic>
      <p:sp>
        <p:nvSpPr>
          <p:cNvPr id="8" name="Title 13"/>
          <p:cNvSpPr>
            <a:spLocks noGrp="1"/>
          </p:cNvSpPr>
          <p:nvPr>
            <p:ph type="ctrTitle"/>
          </p:nvPr>
        </p:nvSpPr>
        <p:spPr>
          <a:xfrm>
            <a:off x="228600" y="533400"/>
            <a:ext cx="7239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72586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4_Title">
    <p:spTree>
      <p:nvGrpSpPr>
        <p:cNvPr id="1" name=""/>
        <p:cNvGrpSpPr/>
        <p:nvPr/>
      </p:nvGrpSpPr>
      <p:grpSpPr>
        <a:xfrm>
          <a:off x="0" y="0"/>
          <a:ext cx="0" cy="0"/>
          <a:chOff x="0" y="0"/>
          <a:chExt cx="0" cy="0"/>
        </a:xfrm>
      </p:grpSpPr>
      <p:pic>
        <p:nvPicPr>
          <p:cNvPr id="4" name="Picture 3" descr="130826017.jpg"/>
          <p:cNvPicPr>
            <a:picLocks noChangeAspect="1"/>
          </p:cNvPicPr>
          <p:nvPr userDrawn="1"/>
        </p:nvPicPr>
        <p:blipFill rotWithShape="1">
          <a:blip r:embed="rId2" cstate="email">
            <a:duotone>
              <a:prstClr val="black"/>
              <a:schemeClr val="tx2">
                <a:tint val="45000"/>
                <a:satMod val="400000"/>
              </a:schemeClr>
            </a:duotone>
            <a:extLst>
              <a:ext uri="{28A0092B-C50C-407E-A947-70E740481C1C}">
                <a14:useLocalDpi xmlns:a14="http://schemas.microsoft.com/office/drawing/2010/main" val="0"/>
              </a:ext>
            </a:extLst>
          </a:blip>
          <a:srcRect t="10168" b="13677"/>
          <a:stretch/>
        </p:blipFill>
        <p:spPr>
          <a:xfrm>
            <a:off x="0" y="0"/>
            <a:ext cx="9144000" cy="4648200"/>
          </a:xfrm>
          <a:prstGeom prst="rect">
            <a:avLst/>
          </a:prstGeom>
        </p:spPr>
      </p:pic>
      <p:sp>
        <p:nvSpPr>
          <p:cNvPr id="5" name="Rectangle 10"/>
          <p:cNvSpPr/>
          <p:nvPr userDrawn="1"/>
        </p:nvSpPr>
        <p:spPr>
          <a:xfrm>
            <a:off x="0" y="4038600"/>
            <a:ext cx="9144000" cy="609600"/>
          </a:xfrm>
          <a:prstGeom prst="rect">
            <a:avLst/>
          </a:prstGeom>
          <a:solidFill>
            <a:srgbClr val="FFBA03">
              <a:alpha val="66000"/>
            </a:srgb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202506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p:spTree>
      <p:nvGrpSpPr>
        <p:cNvPr id="1" name=""/>
        <p:cNvGrpSpPr/>
        <p:nvPr/>
      </p:nvGrpSpPr>
      <p:grpSpPr>
        <a:xfrm>
          <a:off x="0" y="0"/>
          <a:ext cx="0" cy="0"/>
          <a:chOff x="0" y="0"/>
          <a:chExt cx="0" cy="0"/>
        </a:xfrm>
      </p:grpSpPr>
      <p:pic>
        <p:nvPicPr>
          <p:cNvPr id="4" name="Picture 6" descr="140424502.jpg"/>
          <p:cNvPicPr>
            <a:picLocks noChangeAspect="1"/>
          </p:cNvPicPr>
          <p:nvPr userDrawn="1"/>
        </p:nvPicPr>
        <p:blipFill>
          <a:blip r:embed="rId2" cstate="email">
            <a:extLst>
              <a:ext uri="{28A0092B-C50C-407E-A947-70E740481C1C}">
                <a14:useLocalDpi xmlns:a14="http://schemas.microsoft.com/office/drawing/2010/main" val="0"/>
              </a:ext>
            </a:extLst>
          </a:blip>
          <a:srcRect t="17171" b="6737"/>
          <a:stretch>
            <a:fillRect/>
          </a:stretch>
        </p:blipFill>
        <p:spPr bwMode="auto">
          <a:xfrm>
            <a:off x="0" y="0"/>
            <a:ext cx="9144000" cy="464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9144000" cy="609600"/>
          </a:xfrm>
          <a:prstGeom prst="rect">
            <a:avLst/>
          </a:prstGeom>
          <a:solidFill>
            <a:schemeClr val="tx2">
              <a:alpha val="66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156204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Title">
    <p:spTree>
      <p:nvGrpSpPr>
        <p:cNvPr id="1" name=""/>
        <p:cNvGrpSpPr/>
        <p:nvPr/>
      </p:nvGrpSpPr>
      <p:grpSpPr>
        <a:xfrm>
          <a:off x="0" y="0"/>
          <a:ext cx="0" cy="0"/>
          <a:chOff x="0" y="0"/>
          <a:chExt cx="0" cy="0"/>
        </a:xfrm>
      </p:grpSpPr>
      <p:pic>
        <p:nvPicPr>
          <p:cNvPr id="4" name="Picture 6" descr="131108588.jpg"/>
          <p:cNvPicPr>
            <a:picLocks noChangeAspect="1"/>
          </p:cNvPicPr>
          <p:nvPr userDrawn="1"/>
        </p:nvPicPr>
        <p:blipFill>
          <a:blip r:embed="rId2" cstate="email">
            <a:extLst>
              <a:ext uri="{28A0092B-C50C-407E-A947-70E740481C1C}">
                <a14:useLocalDpi xmlns:a14="http://schemas.microsoft.com/office/drawing/2010/main" val="0"/>
              </a:ext>
            </a:extLst>
          </a:blip>
          <a:srcRect t="10631" b="12827"/>
          <a:stretch>
            <a:fillRect/>
          </a:stretch>
        </p:blipFill>
        <p:spPr bwMode="auto">
          <a:xfrm>
            <a:off x="0" y="0"/>
            <a:ext cx="9144000" cy="4656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9144000" cy="609600"/>
          </a:xfrm>
          <a:prstGeom prst="rect">
            <a:avLst/>
          </a:prstGeom>
          <a:solidFill>
            <a:schemeClr val="tx1">
              <a:alpha val="66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12121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3_Title">
    <p:spTree>
      <p:nvGrpSpPr>
        <p:cNvPr id="1" name=""/>
        <p:cNvGrpSpPr/>
        <p:nvPr/>
      </p:nvGrpSpPr>
      <p:grpSpPr>
        <a:xfrm>
          <a:off x="0" y="0"/>
          <a:ext cx="0" cy="0"/>
          <a:chOff x="0" y="0"/>
          <a:chExt cx="0" cy="0"/>
        </a:xfrm>
      </p:grpSpPr>
      <p:pic>
        <p:nvPicPr>
          <p:cNvPr id="4" name="Picture 6" descr="130115733.JPG"/>
          <p:cNvPicPr>
            <a:picLocks noChangeAspect="1"/>
          </p:cNvPicPr>
          <p:nvPr userDrawn="1"/>
        </p:nvPicPr>
        <p:blipFill>
          <a:blip r:embed="rId2" cstate="email">
            <a:extLst>
              <a:ext uri="{28A0092B-C50C-407E-A947-70E740481C1C}">
                <a14:useLocalDpi xmlns:a14="http://schemas.microsoft.com/office/drawing/2010/main" val="0"/>
              </a:ext>
            </a:extLst>
          </a:blip>
          <a:srcRect t="20670" b="3087"/>
          <a:stretch>
            <a:fillRect/>
          </a:stretch>
        </p:blipFill>
        <p:spPr bwMode="auto">
          <a:xfrm>
            <a:off x="0" y="0"/>
            <a:ext cx="9144000" cy="4646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10"/>
          <p:cNvSpPr/>
          <p:nvPr userDrawn="1"/>
        </p:nvSpPr>
        <p:spPr>
          <a:xfrm>
            <a:off x="0" y="4038600"/>
            <a:ext cx="9144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175179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7" name="Rectangle 37"/>
          <p:cNvSpPr>
            <a:spLocks noGrp="1"/>
          </p:cNvSpPr>
          <p:nvPr>
            <p:ph type="body" sz="quarter" idx="13"/>
          </p:nvPr>
        </p:nvSpPr>
        <p:spPr>
          <a:xfrm>
            <a:off x="310896" y="381000"/>
            <a:ext cx="7385304" cy="228600"/>
          </a:xfrm>
          <a:solidFill>
            <a:schemeClr val="tx2">
              <a:tint val="40000"/>
            </a:schemeClr>
          </a:solidFill>
        </p:spPr>
        <p:txBody>
          <a:bodyPr anchor="ctr"/>
          <a:lstStyle>
            <a:lvl1pPr>
              <a:buFontTx/>
              <a:buNone/>
              <a:defRPr sz="1100"/>
            </a:lvl1pPr>
            <a:extLst/>
          </a:lstStyle>
          <a:p>
            <a:pPr lvl="0"/>
            <a:r>
              <a:rPr lang="en-US" dirty="0"/>
              <a:t>Click to edit Master text styles</a:t>
            </a:r>
          </a:p>
        </p:txBody>
      </p:sp>
      <p:sp>
        <p:nvSpPr>
          <p:cNvPr id="43" name="Rectangle 37"/>
          <p:cNvSpPr>
            <a:spLocks noGrp="1"/>
          </p:cNvSpPr>
          <p:nvPr>
            <p:ph type="body" sz="quarter" idx="15"/>
          </p:nvPr>
        </p:nvSpPr>
        <p:spPr>
          <a:xfrm>
            <a:off x="304800" y="838200"/>
            <a:ext cx="7391400"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41" name="Rectangle 37"/>
          <p:cNvSpPr>
            <a:spLocks noGrp="1"/>
          </p:cNvSpPr>
          <p:nvPr>
            <p:ph type="body" sz="quarter" idx="17"/>
          </p:nvPr>
        </p:nvSpPr>
        <p:spPr>
          <a:xfrm>
            <a:off x="310896" y="12954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45" name="Rectangle 37"/>
          <p:cNvSpPr>
            <a:spLocks noGrp="1"/>
          </p:cNvSpPr>
          <p:nvPr>
            <p:ph type="body" sz="quarter" idx="19"/>
          </p:nvPr>
        </p:nvSpPr>
        <p:spPr>
          <a:xfrm>
            <a:off x="310896" y="1752600"/>
            <a:ext cx="7385304"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47" name="Rectangle 37"/>
          <p:cNvSpPr>
            <a:spLocks noGrp="1"/>
          </p:cNvSpPr>
          <p:nvPr>
            <p:ph type="body" sz="quarter" idx="21"/>
          </p:nvPr>
        </p:nvSpPr>
        <p:spPr>
          <a:xfrm>
            <a:off x="310896" y="2209800"/>
            <a:ext cx="7385304"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49" name="Rectangle 37"/>
          <p:cNvSpPr>
            <a:spLocks noGrp="1"/>
          </p:cNvSpPr>
          <p:nvPr>
            <p:ph type="body" sz="quarter" idx="23"/>
          </p:nvPr>
        </p:nvSpPr>
        <p:spPr>
          <a:xfrm>
            <a:off x="310896" y="26670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1" name="Rectangle 37"/>
          <p:cNvSpPr>
            <a:spLocks noGrp="1"/>
          </p:cNvSpPr>
          <p:nvPr>
            <p:ph type="body" sz="quarter" idx="25"/>
          </p:nvPr>
        </p:nvSpPr>
        <p:spPr>
          <a:xfrm>
            <a:off x="310896" y="31242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3" name="Rectangle 37"/>
          <p:cNvSpPr>
            <a:spLocks noGrp="1"/>
          </p:cNvSpPr>
          <p:nvPr>
            <p:ph type="body" sz="quarter" idx="27"/>
          </p:nvPr>
        </p:nvSpPr>
        <p:spPr>
          <a:xfrm>
            <a:off x="310896" y="35814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5" name="Rectangle 37"/>
          <p:cNvSpPr>
            <a:spLocks noGrp="1"/>
          </p:cNvSpPr>
          <p:nvPr>
            <p:ph type="body" sz="quarter" idx="29"/>
          </p:nvPr>
        </p:nvSpPr>
        <p:spPr>
          <a:xfrm>
            <a:off x="310896" y="4038600"/>
            <a:ext cx="7385304"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57" name="Rectangle 37"/>
          <p:cNvSpPr>
            <a:spLocks noGrp="1"/>
          </p:cNvSpPr>
          <p:nvPr>
            <p:ph type="body" sz="quarter" idx="31"/>
          </p:nvPr>
        </p:nvSpPr>
        <p:spPr>
          <a:xfrm>
            <a:off x="310896" y="44958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26" name="Rectangle 37"/>
          <p:cNvSpPr>
            <a:spLocks noGrp="1"/>
          </p:cNvSpPr>
          <p:nvPr>
            <p:ph type="body" sz="quarter" idx="33"/>
          </p:nvPr>
        </p:nvSpPr>
        <p:spPr>
          <a:xfrm>
            <a:off x="310896" y="49530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28" name="Rectangle 37"/>
          <p:cNvSpPr>
            <a:spLocks noGrp="1"/>
          </p:cNvSpPr>
          <p:nvPr>
            <p:ph type="body" sz="quarter" idx="35"/>
          </p:nvPr>
        </p:nvSpPr>
        <p:spPr>
          <a:xfrm>
            <a:off x="310896" y="54102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98" name="Rectangle 37"/>
          <p:cNvSpPr>
            <a:spLocks noGrp="1"/>
          </p:cNvSpPr>
          <p:nvPr>
            <p:ph type="body" sz="quarter" idx="14"/>
          </p:nvPr>
        </p:nvSpPr>
        <p:spPr>
          <a:xfrm>
            <a:off x="7696200" y="381000"/>
            <a:ext cx="685800" cy="228600"/>
          </a:xfrm>
          <a:solidFill>
            <a:schemeClr val="tx2"/>
          </a:solidFill>
        </p:spPr>
        <p:txBody>
          <a:bodyPr anchor="ctr"/>
          <a:lstStyle>
            <a:lvl1pPr algn="r">
              <a:buFontTx/>
              <a:buNone/>
              <a:defRPr sz="1050">
                <a:solidFill>
                  <a:schemeClr val="bg1"/>
                </a:solidFill>
              </a:defRPr>
            </a:lvl1pPr>
            <a:extLst/>
          </a:lstStyle>
          <a:p>
            <a:pPr lvl="0"/>
            <a:r>
              <a:rPr lang="en-US" dirty="0"/>
              <a:t>Click to edit Master text styles</a:t>
            </a:r>
          </a:p>
        </p:txBody>
      </p:sp>
      <p:sp>
        <p:nvSpPr>
          <p:cNvPr id="44" name="Rectangle 37"/>
          <p:cNvSpPr>
            <a:spLocks noGrp="1"/>
          </p:cNvSpPr>
          <p:nvPr>
            <p:ph type="body" sz="quarter" idx="16"/>
          </p:nvPr>
        </p:nvSpPr>
        <p:spPr>
          <a:xfrm>
            <a:off x="7696200" y="838200"/>
            <a:ext cx="685800" cy="228600"/>
          </a:xfrm>
          <a:solidFill>
            <a:schemeClr val="tx2"/>
          </a:solidFill>
        </p:spPr>
        <p:txBody>
          <a:bodyPr anchor="ctr"/>
          <a:lstStyle>
            <a:lvl1pPr algn="r">
              <a:buFontTx/>
              <a:buNone/>
              <a:defRPr sz="1100">
                <a:solidFill>
                  <a:schemeClr val="bg1"/>
                </a:solidFill>
              </a:defRPr>
            </a:lvl1pPr>
            <a:extLst/>
          </a:lstStyle>
          <a:p>
            <a:pPr lvl="0"/>
            <a:r>
              <a:rPr lang="en-US" dirty="0"/>
              <a:t>Click to edit Master text styles</a:t>
            </a:r>
          </a:p>
        </p:txBody>
      </p:sp>
      <p:sp>
        <p:nvSpPr>
          <p:cNvPr id="42" name="Rectangle 37"/>
          <p:cNvSpPr>
            <a:spLocks noGrp="1"/>
          </p:cNvSpPr>
          <p:nvPr>
            <p:ph type="body" sz="quarter" idx="18"/>
          </p:nvPr>
        </p:nvSpPr>
        <p:spPr>
          <a:xfrm>
            <a:off x="7696200" y="1295400"/>
            <a:ext cx="685800" cy="228600"/>
          </a:xfrm>
          <a:solidFill>
            <a:schemeClr val="tx2"/>
          </a:solidFill>
        </p:spPr>
        <p:txBody>
          <a:bodyPr anchor="ctr"/>
          <a:lstStyle>
            <a:lvl1pPr algn="r">
              <a:buFontTx/>
              <a:buNone/>
              <a:defRPr sz="1100">
                <a:solidFill>
                  <a:schemeClr val="bg1"/>
                </a:solidFill>
              </a:defRPr>
            </a:lvl1pPr>
            <a:extLst/>
          </a:lstStyle>
          <a:p>
            <a:pPr lvl="0"/>
            <a:r>
              <a:rPr lang="en-US" dirty="0"/>
              <a:t>Click to edit Master text styles</a:t>
            </a:r>
          </a:p>
        </p:txBody>
      </p:sp>
      <p:sp>
        <p:nvSpPr>
          <p:cNvPr id="46" name="Rectangle 37"/>
          <p:cNvSpPr>
            <a:spLocks noGrp="1"/>
          </p:cNvSpPr>
          <p:nvPr>
            <p:ph type="body" sz="quarter" idx="20"/>
          </p:nvPr>
        </p:nvSpPr>
        <p:spPr>
          <a:xfrm>
            <a:off x="7696200" y="1752600"/>
            <a:ext cx="685800" cy="228600"/>
          </a:xfrm>
          <a:solidFill>
            <a:schemeClr val="tx2"/>
          </a:solidFill>
        </p:spPr>
        <p:txBody>
          <a:bodyPr anchor="ctr"/>
          <a:lstStyle>
            <a:lvl1pPr algn="r">
              <a:buFontTx/>
              <a:buNone/>
              <a:defRPr sz="1100">
                <a:solidFill>
                  <a:schemeClr val="bg1"/>
                </a:solidFill>
              </a:defRPr>
            </a:lvl1pPr>
            <a:extLst/>
          </a:lstStyle>
          <a:p>
            <a:pPr lvl="0"/>
            <a:endParaRPr lang="en-US" dirty="0"/>
          </a:p>
        </p:txBody>
      </p:sp>
      <p:sp>
        <p:nvSpPr>
          <p:cNvPr id="48" name="Rectangle 37"/>
          <p:cNvSpPr>
            <a:spLocks noGrp="1"/>
          </p:cNvSpPr>
          <p:nvPr>
            <p:ph type="body" sz="quarter" idx="22"/>
          </p:nvPr>
        </p:nvSpPr>
        <p:spPr>
          <a:xfrm>
            <a:off x="7696200" y="22098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0" name="Rectangle 37"/>
          <p:cNvSpPr>
            <a:spLocks noGrp="1"/>
          </p:cNvSpPr>
          <p:nvPr>
            <p:ph type="body" sz="quarter" idx="24"/>
          </p:nvPr>
        </p:nvSpPr>
        <p:spPr>
          <a:xfrm>
            <a:off x="7696200" y="26670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2" name="Rectangle 37"/>
          <p:cNvSpPr>
            <a:spLocks noGrp="1"/>
          </p:cNvSpPr>
          <p:nvPr>
            <p:ph type="body" sz="quarter" idx="26"/>
          </p:nvPr>
        </p:nvSpPr>
        <p:spPr>
          <a:xfrm>
            <a:off x="7696200" y="31242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4" name="Rectangle 37"/>
          <p:cNvSpPr>
            <a:spLocks noGrp="1"/>
          </p:cNvSpPr>
          <p:nvPr>
            <p:ph type="body" sz="quarter" idx="28"/>
          </p:nvPr>
        </p:nvSpPr>
        <p:spPr>
          <a:xfrm>
            <a:off x="7696200" y="35814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6" name="Rectangle 37"/>
          <p:cNvSpPr>
            <a:spLocks noGrp="1"/>
          </p:cNvSpPr>
          <p:nvPr>
            <p:ph type="body" sz="quarter" idx="30"/>
          </p:nvPr>
        </p:nvSpPr>
        <p:spPr>
          <a:xfrm>
            <a:off x="7696200" y="40386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8" name="Rectangle 37"/>
          <p:cNvSpPr>
            <a:spLocks noGrp="1"/>
          </p:cNvSpPr>
          <p:nvPr>
            <p:ph type="body" sz="quarter" idx="32"/>
          </p:nvPr>
        </p:nvSpPr>
        <p:spPr>
          <a:xfrm>
            <a:off x="7696200" y="44958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27" name="Rectangle 37"/>
          <p:cNvSpPr>
            <a:spLocks noGrp="1"/>
          </p:cNvSpPr>
          <p:nvPr>
            <p:ph type="body" sz="quarter" idx="34"/>
          </p:nvPr>
        </p:nvSpPr>
        <p:spPr>
          <a:xfrm>
            <a:off x="7696200" y="49530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29" name="Rectangle 37"/>
          <p:cNvSpPr>
            <a:spLocks noGrp="1"/>
          </p:cNvSpPr>
          <p:nvPr>
            <p:ph type="body" sz="quarter" idx="36"/>
          </p:nvPr>
        </p:nvSpPr>
        <p:spPr>
          <a:xfrm>
            <a:off x="7696200" y="54102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30" name="Rectangle 37"/>
          <p:cNvSpPr>
            <a:spLocks noGrp="1"/>
          </p:cNvSpPr>
          <p:nvPr>
            <p:ph type="body" sz="quarter" idx="37"/>
          </p:nvPr>
        </p:nvSpPr>
        <p:spPr>
          <a:xfrm>
            <a:off x="310896" y="5867400"/>
            <a:ext cx="7385304" cy="228600"/>
          </a:xfrm>
          <a:solidFill>
            <a:schemeClr val="tx2">
              <a:tint val="40000"/>
            </a:schemeClr>
          </a:solidFill>
        </p:spPr>
        <p:txBody>
          <a:bodyPr anchor="ctr">
            <a:noAutofit/>
          </a:bodyPr>
          <a:lstStyle>
            <a:lvl1pPr>
              <a:buFontTx/>
              <a:buNone/>
              <a:defRPr sz="1100"/>
            </a:lvl1pPr>
            <a:extLst/>
          </a:lstStyle>
          <a:p>
            <a:pPr lvl="0"/>
            <a:r>
              <a:rPr lang="en-US"/>
              <a:t>Click to edit Master text styles</a:t>
            </a:r>
          </a:p>
        </p:txBody>
      </p:sp>
      <p:sp>
        <p:nvSpPr>
          <p:cNvPr id="31" name="Rectangle 37"/>
          <p:cNvSpPr>
            <a:spLocks noGrp="1"/>
          </p:cNvSpPr>
          <p:nvPr>
            <p:ph type="body" sz="quarter" idx="38"/>
          </p:nvPr>
        </p:nvSpPr>
        <p:spPr>
          <a:xfrm>
            <a:off x="7696200" y="58674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Tree>
    <p:extLst>
      <p:ext uri="{BB962C8B-B14F-4D97-AF65-F5344CB8AC3E}">
        <p14:creationId xmlns:p14="http://schemas.microsoft.com/office/powerpoint/2010/main" val="348810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ing w/single col text">
    <p:spTree>
      <p:nvGrpSpPr>
        <p:cNvPr id="1" name=""/>
        <p:cNvGrpSpPr/>
        <p:nvPr/>
      </p:nvGrpSpPr>
      <p:grpSpPr>
        <a:xfrm>
          <a:off x="0" y="0"/>
          <a:ext cx="0" cy="0"/>
          <a:chOff x="0" y="0"/>
          <a:chExt cx="0" cy="0"/>
        </a:xfrm>
      </p:grpSpPr>
      <p:sp>
        <p:nvSpPr>
          <p:cNvPr id="19" name="Rectangle 8"/>
          <p:cNvSpPr>
            <a:spLocks noGrp="1"/>
          </p:cNvSpPr>
          <p:nvPr>
            <p:ph type="body" sz="quarter" idx="13"/>
          </p:nvPr>
        </p:nvSpPr>
        <p:spPr>
          <a:xfrm>
            <a:off x="304800" y="381000"/>
            <a:ext cx="80772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
        <p:nvSpPr>
          <p:cNvPr id="3" name="Text Placeholder 2"/>
          <p:cNvSpPr>
            <a:spLocks noGrp="1"/>
          </p:cNvSpPr>
          <p:nvPr>
            <p:ph type="body" sz="quarter" idx="14"/>
          </p:nvPr>
        </p:nvSpPr>
        <p:spPr>
          <a:xfrm>
            <a:off x="304800" y="1066800"/>
            <a:ext cx="8077200" cy="5029200"/>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65699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ing w/2col">
    <p:spTree>
      <p:nvGrpSpPr>
        <p:cNvPr id="1" name=""/>
        <p:cNvGrpSpPr/>
        <p:nvPr/>
      </p:nvGrpSpPr>
      <p:grpSpPr>
        <a:xfrm>
          <a:off x="0" y="0"/>
          <a:ext cx="0" cy="0"/>
          <a:chOff x="0" y="0"/>
          <a:chExt cx="0" cy="0"/>
        </a:xfrm>
      </p:grpSpPr>
      <p:sp>
        <p:nvSpPr>
          <p:cNvPr id="14" name="Text Placeholder 2"/>
          <p:cNvSpPr>
            <a:spLocks noGrp="1"/>
          </p:cNvSpPr>
          <p:nvPr>
            <p:ph type="body" sz="quarter" idx="14"/>
          </p:nvPr>
        </p:nvSpPr>
        <p:spPr>
          <a:xfrm>
            <a:off x="304800" y="1066800"/>
            <a:ext cx="3886200" cy="5029200"/>
          </a:xfrm>
        </p:spPr>
        <p:txBody>
          <a:bodyPr spcCol="0"/>
          <a:lstStyle>
            <a:lvl1pPr>
              <a:defRPr sz="1400"/>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p:cNvSpPr>
            <a:spLocks noGrp="1"/>
          </p:cNvSpPr>
          <p:nvPr>
            <p:ph type="body" sz="quarter" idx="15"/>
          </p:nvPr>
        </p:nvSpPr>
        <p:spPr>
          <a:xfrm>
            <a:off x="4495800" y="1066800"/>
            <a:ext cx="3886200" cy="5029200"/>
          </a:xfrm>
        </p:spPr>
        <p:txBody>
          <a:bodyPr spcCol="0"/>
          <a:lstStyle>
            <a:lvl1pPr>
              <a:defRPr sz="1400"/>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8"/>
          <p:cNvSpPr>
            <a:spLocks noGrp="1"/>
          </p:cNvSpPr>
          <p:nvPr>
            <p:ph type="body" sz="quarter" idx="16"/>
          </p:nvPr>
        </p:nvSpPr>
        <p:spPr>
          <a:xfrm>
            <a:off x="304800" y="381000"/>
            <a:ext cx="80772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Tree>
    <p:extLst>
      <p:ext uri="{BB962C8B-B14F-4D97-AF65-F5344CB8AC3E}">
        <p14:creationId xmlns:p14="http://schemas.microsoft.com/office/powerpoint/2010/main" val="756848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04800" y="4343400"/>
            <a:ext cx="8077200" cy="1981200"/>
          </a:xfrm>
        </p:spPr>
        <p:txBody>
          <a:bodyPr numCol="3"/>
          <a:lstStyle>
            <a:lvl1pPr>
              <a:defRPr baseline="0"/>
            </a:lvl1pPr>
            <a:lvl2pPr marL="0" indent="0">
              <a:defRPr/>
            </a:lvl2pPr>
          </a:lstStyle>
          <a:p>
            <a:pPr lvl="0"/>
            <a:r>
              <a:rPr lang="en-US" dirty="0"/>
              <a:t>Click to edit Master text styles</a:t>
            </a:r>
          </a:p>
          <a:p>
            <a:pPr lvl="1"/>
            <a:r>
              <a:rPr lang="en-US" dirty="0"/>
              <a:t>Second level</a:t>
            </a:r>
          </a:p>
        </p:txBody>
      </p:sp>
      <p:sp>
        <p:nvSpPr>
          <p:cNvPr id="12" name="Picture Placeholder 11"/>
          <p:cNvSpPr>
            <a:spLocks noGrp="1"/>
          </p:cNvSpPr>
          <p:nvPr>
            <p:ph type="pic" sz="quarter" idx="14"/>
          </p:nvPr>
        </p:nvSpPr>
        <p:spPr>
          <a:xfrm>
            <a:off x="304800" y="838200"/>
            <a:ext cx="8077200" cy="3200400"/>
          </a:xfrm>
        </p:spPr>
        <p:txBody>
          <a:bodyPr/>
          <a:lstStyle/>
          <a:p>
            <a:endParaRPr lang="en-US" dirty="0"/>
          </a:p>
        </p:txBody>
      </p:sp>
      <p:sp>
        <p:nvSpPr>
          <p:cNvPr id="5" name="Rectangle 8"/>
          <p:cNvSpPr>
            <a:spLocks noGrp="1"/>
          </p:cNvSpPr>
          <p:nvPr>
            <p:ph type="body" sz="quarter" idx="15"/>
          </p:nvPr>
        </p:nvSpPr>
        <p:spPr>
          <a:xfrm>
            <a:off x="304800" y="381000"/>
            <a:ext cx="80772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Tree>
    <p:extLst>
      <p:ext uri="{BB962C8B-B14F-4D97-AF65-F5344CB8AC3E}">
        <p14:creationId xmlns:p14="http://schemas.microsoft.com/office/powerpoint/2010/main" val="174791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839200" y="0"/>
            <a:ext cx="304800" cy="6858000"/>
          </a:xfrm>
          <a:prstGeom prst="rect">
            <a:avLst/>
          </a:prstGeom>
          <a:solidFill>
            <a:schemeClr val="tx1"/>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1027" name="Rectangle 3"/>
          <p:cNvSpPr>
            <a:spLocks noGrp="1"/>
          </p:cNvSpPr>
          <p:nvPr>
            <p:ph type="body" idx="1"/>
          </p:nvPr>
        </p:nvSpPr>
        <p:spPr bwMode="auto">
          <a:xfrm>
            <a:off x="381000" y="381000"/>
            <a:ext cx="8001000" cy="586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1" name="Rectangle 10"/>
          <p:cNvSpPr/>
          <p:nvPr/>
        </p:nvSpPr>
        <p:spPr>
          <a:xfrm>
            <a:off x="0" y="0"/>
            <a:ext cx="76200" cy="6858000"/>
          </a:xfrm>
          <a:prstGeom prst="rect">
            <a:avLst/>
          </a:prstGeom>
          <a:solidFill>
            <a:schemeClr val="tx2"/>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13" name="Rectangle 34"/>
          <p:cNvSpPr txBox="1">
            <a:spLocks/>
          </p:cNvSpPr>
          <p:nvPr/>
        </p:nvSpPr>
        <p:spPr>
          <a:xfrm>
            <a:off x="4648200" y="6477000"/>
            <a:ext cx="3733800" cy="304800"/>
          </a:xfrm>
          <a:prstGeom prst="rect">
            <a:avLst/>
          </a:prstGeom>
        </p:spPr>
        <p:txBody>
          <a:bodyPr rIns="0"/>
          <a:lstStyle>
            <a:lvl1pPr marL="0" algn="l" rtl="0" latinLnBrk="0">
              <a:defRPr sz="900" kern="1200" cap="all" spc="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r" fontAlgn="auto">
              <a:spcBef>
                <a:spcPts val="0"/>
              </a:spcBef>
              <a:spcAft>
                <a:spcPts val="0"/>
              </a:spcAft>
              <a:defRPr/>
            </a:pPr>
            <a:r>
              <a:rPr lang="en-US" kern="0" spc="150" dirty="0">
                <a:solidFill>
                  <a:srgbClr val="000000"/>
                </a:solidFill>
              </a:rPr>
              <a:t>GEORGE MASON UNIVERSITY</a:t>
            </a: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4" r:id="rId9"/>
    <p:sldLayoutId id="2147483728" r:id="rId10"/>
    <p:sldLayoutId id="2147483712" r:id="rId11"/>
    <p:sldLayoutId id="2147483725" r:id="rId12"/>
    <p:sldLayoutId id="2147483726" r:id="rId13"/>
    <p:sldLayoutId id="2147483727" r:id="rId14"/>
    <p:sldLayoutId id="2147483713" r:id="rId15"/>
    <p:sldLayoutId id="2147483717" r:id="rId16"/>
    <p:sldLayoutId id="2147483724" r:id="rId17"/>
  </p:sldLayoutIdLst>
  <p:hf sldNum="0" hdr="0" ftr="0" dt="0"/>
  <p:txStyles>
    <p:titleStyle>
      <a:lvl1pPr algn="l" rtl="0" eaLnBrk="1" fontAlgn="base" hangingPunct="1">
        <a:spcBef>
          <a:spcPct val="0"/>
        </a:spcBef>
        <a:spcAft>
          <a:spcPct val="0"/>
        </a:spcAft>
        <a:defRPr sz="2400" cap="small">
          <a:solidFill>
            <a:schemeClr val="bg1"/>
          </a:solidFill>
          <a:latin typeface="+mj-lt"/>
          <a:ea typeface="ＭＳ Ｐゴシック" charset="0"/>
          <a:cs typeface="ＭＳ Ｐゴシック" charset="0"/>
        </a:defRPr>
      </a:lvl1pPr>
      <a:lvl2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2pPr>
      <a:lvl3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3pPr>
      <a:lvl4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4pPr>
      <a:lvl5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9pPr>
      <a:extLst/>
    </p:titleStyle>
    <p:bodyStyle>
      <a:lvl1pPr marL="342900" indent="-342900" algn="l" rtl="0" eaLnBrk="1" fontAlgn="base" hangingPunct="1">
        <a:spcBef>
          <a:spcPct val="20000"/>
        </a:spcBef>
        <a:spcAft>
          <a:spcPct val="0"/>
        </a:spcAft>
        <a:defRPr sz="18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defRPr sz="1400">
          <a:solidFill>
            <a:srgbClr val="000000"/>
          </a:solidFill>
          <a:latin typeface="+mn-lt"/>
          <a:ea typeface="ＭＳ Ｐゴシック" charset="0"/>
          <a:cs typeface="+mn-cs"/>
        </a:defRPr>
      </a:lvl2pPr>
      <a:lvl3pPr marL="1143000" indent="-228600" algn="l" rtl="0" eaLnBrk="1" fontAlgn="base" hangingPunct="1">
        <a:spcBef>
          <a:spcPct val="20000"/>
        </a:spcBef>
        <a:spcAft>
          <a:spcPct val="0"/>
        </a:spcAft>
        <a:defRPr sz="1400">
          <a:solidFill>
            <a:srgbClr val="000000"/>
          </a:solidFill>
          <a:latin typeface="+mn-lt"/>
          <a:ea typeface="ＭＳ Ｐゴシック" charset="0"/>
          <a:cs typeface="+mn-cs"/>
        </a:defRPr>
      </a:lvl3pPr>
      <a:lvl4pPr marL="1600200" indent="-228600" algn="l" rtl="0" eaLnBrk="1" fontAlgn="base" hangingPunct="1">
        <a:spcBef>
          <a:spcPct val="20000"/>
        </a:spcBef>
        <a:spcAft>
          <a:spcPct val="0"/>
        </a:spcAft>
        <a:defRPr sz="1100">
          <a:solidFill>
            <a:srgbClr val="000000"/>
          </a:solidFill>
          <a:latin typeface="+mn-lt"/>
          <a:ea typeface="ＭＳ Ｐゴシック" charset="0"/>
          <a:cs typeface="+mn-cs"/>
        </a:defRPr>
      </a:lvl4pPr>
      <a:lvl5pPr marL="2057400" indent="-228600" algn="l" rtl="0" eaLnBrk="1" fontAlgn="base" hangingPunct="1">
        <a:spcBef>
          <a:spcPct val="20000"/>
        </a:spcBef>
        <a:spcAft>
          <a:spcPct val="0"/>
        </a:spcAft>
        <a:defRPr sz="1100">
          <a:solidFill>
            <a:srgbClr val="000000"/>
          </a:solidFill>
          <a:latin typeface="+mn-lt"/>
          <a:ea typeface="ＭＳ Ｐゴシック" charset="0"/>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ea typeface="+mj-ea"/>
                <a:cs typeface="+mj-cs"/>
              </a:rPr>
              <a:t>CS Final Project – ATARI Breakout</a:t>
            </a:r>
          </a:p>
        </p:txBody>
      </p:sp>
      <p:sp>
        <p:nvSpPr>
          <p:cNvPr id="3" name="Subtitle 2"/>
          <p:cNvSpPr>
            <a:spLocks noGrp="1"/>
          </p:cNvSpPr>
          <p:nvPr>
            <p:ph type="subTitle" idx="1"/>
          </p:nvPr>
        </p:nvSpPr>
        <p:spPr>
          <a:xfrm>
            <a:off x="228600" y="4705350"/>
            <a:ext cx="6324600" cy="1314450"/>
          </a:xfrm>
        </p:spPr>
        <p:txBody>
          <a:bodyPr>
            <a:normAutofit/>
          </a:bodyPr>
          <a:lstStyle/>
          <a:p>
            <a:pPr eaLnBrk="1" fontAlgn="auto" hangingPunct="1">
              <a:spcAft>
                <a:spcPts val="0"/>
              </a:spcAft>
              <a:defRPr/>
            </a:pPr>
            <a:r>
              <a:rPr lang="en-US" dirty="0">
                <a:ea typeface="+mn-ea"/>
                <a:cs typeface="+mn-cs"/>
              </a:rPr>
              <a:t>Cameron Dresdner</a:t>
            </a:r>
          </a:p>
          <a:p>
            <a:pPr eaLnBrk="1" fontAlgn="auto" hangingPunct="1">
              <a:spcAft>
                <a:spcPts val="0"/>
              </a:spcAft>
              <a:defRPr/>
            </a:pPr>
            <a:r>
              <a:rPr lang="en-US" dirty="0">
                <a:ea typeface="+mn-ea"/>
                <a:cs typeface="+mn-cs"/>
              </a:rPr>
              <a:t>Eunice Kim</a:t>
            </a:r>
          </a:p>
          <a:p>
            <a:pPr eaLnBrk="1" fontAlgn="auto" hangingPunct="1">
              <a:spcAft>
                <a:spcPts val="0"/>
              </a:spcAft>
              <a:defRPr/>
            </a:pPr>
            <a:r>
              <a:rPr lang="en-US" dirty="0">
                <a:ea typeface="+mn-ea"/>
                <a:cs typeface="+mn-cs"/>
              </a:rPr>
              <a:t>Hyun Soo</a:t>
            </a:r>
          </a:p>
          <a:p>
            <a:pPr eaLnBrk="1" fontAlgn="auto" hangingPunct="1">
              <a:spcAft>
                <a:spcPts val="0"/>
              </a:spcAft>
              <a:defRPr/>
            </a:pPr>
            <a:r>
              <a:rPr lang="en-US" dirty="0">
                <a:ea typeface="+mn-ea"/>
                <a:cs typeface="+mn-cs"/>
              </a:rPr>
              <a:t>Addis Flower</a:t>
            </a:r>
          </a:p>
          <a:p>
            <a:pPr eaLnBrk="1" fontAlgn="auto" hangingPunct="1">
              <a:spcAft>
                <a:spcPts val="0"/>
              </a:spcAft>
              <a:defRPr/>
            </a:pPr>
            <a:endParaRPr lang="en-US" dirty="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ea typeface="+mj-ea"/>
                <a:cs typeface="+mj-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pPr marL="0" indent="0" eaLnBrk="1" fontAlgn="auto" hangingPunct="1">
              <a:spcAft>
                <a:spcPts val="0"/>
              </a:spcAft>
              <a:defRPr/>
            </a:pPr>
            <a:r>
              <a:rPr lang="en-US" dirty="0">
                <a:ea typeface="+mn-ea"/>
                <a:cs typeface="+mn-cs"/>
              </a:rPr>
              <a:t>Features</a:t>
            </a:r>
          </a:p>
        </p:txBody>
      </p:sp>
      <p:sp>
        <p:nvSpPr>
          <p:cNvPr id="18434" name="Text Placeholder 2"/>
          <p:cNvSpPr>
            <a:spLocks noGrp="1"/>
          </p:cNvSpPr>
          <p:nvPr>
            <p:ph type="body" sz="quarter" idx="14"/>
          </p:nvPr>
        </p:nvSpPr>
        <p:spPr/>
        <p:txBody>
          <a:bodyPr/>
          <a:lstStyle/>
          <a:p>
            <a:pPr marL="0" indent="0" eaLnBrk="1" hangingPunct="1"/>
            <a:r>
              <a:rPr lang="en-US" dirty="0">
                <a:latin typeface="Calibri" charset="0"/>
              </a:rPr>
              <a:t>Framework and Threading</a:t>
            </a:r>
          </a:p>
          <a:p>
            <a:pPr marL="0" indent="0"/>
            <a:r>
              <a:rPr lang="en-US" dirty="0">
                <a:latin typeface="Calibri" charset="0"/>
              </a:rPr>
              <a:t>Ball, Blocks, Paddle Objects</a:t>
            </a:r>
          </a:p>
          <a:p>
            <a:pPr marL="0" indent="0"/>
            <a:r>
              <a:rPr lang="en-US" dirty="0">
                <a:latin typeface="Calibri" charset="0"/>
              </a:rPr>
              <a:t>Power-Ups</a:t>
            </a:r>
          </a:p>
          <a:p>
            <a:pPr marL="0" indent="0"/>
            <a:r>
              <a:rPr lang="en-US" dirty="0">
                <a:latin typeface="Calibri" charset="0"/>
              </a:rPr>
              <a:t>Scoring, Levels, New Game</a:t>
            </a:r>
          </a:p>
          <a:p>
            <a:pPr marL="0" indent="0" eaLnBrk="1" hangingPunct="1"/>
            <a:r>
              <a:rPr lang="en-US" dirty="0">
                <a:latin typeface="Calibri" charset="0"/>
              </a:rPr>
              <a:t>Ball Angles and Speed</a:t>
            </a:r>
          </a:p>
          <a:p>
            <a:pPr marL="0" indent="0" eaLnBrk="1" hangingPunct="1"/>
            <a:endParaRPr lang="en-US" dirty="0">
              <a:latin typeface="Calibri" charset="0"/>
            </a:endParaRPr>
          </a:p>
          <a:p>
            <a:pPr marL="0" indent="0" eaLnBrk="1" hangingPunct="1"/>
            <a:endParaRPr lang="en-US" dirty="0">
              <a:latin typeface="Calibri" charset="0"/>
            </a:endParaRPr>
          </a:p>
        </p:txBody>
      </p:sp>
      <p:pic>
        <p:nvPicPr>
          <p:cNvPr id="3" name="Picture 2">
            <a:extLst>
              <a:ext uri="{FF2B5EF4-FFF2-40B4-BE49-F238E27FC236}">
                <a16:creationId xmlns:a16="http://schemas.microsoft.com/office/drawing/2014/main" id="{D6D3FCFA-9E8B-44D0-9F9D-D6A28FCE08E8}"/>
              </a:ext>
            </a:extLst>
          </p:cNvPr>
          <p:cNvPicPr>
            <a:picLocks noChangeAspect="1"/>
          </p:cNvPicPr>
          <p:nvPr/>
        </p:nvPicPr>
        <p:blipFill>
          <a:blip r:embed="rId2"/>
          <a:stretch>
            <a:fillRect/>
          </a:stretch>
        </p:blipFill>
        <p:spPr>
          <a:xfrm>
            <a:off x="3138585" y="1828800"/>
            <a:ext cx="5238750" cy="43821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pPr marL="0" indent="0" eaLnBrk="1" fontAlgn="auto" hangingPunct="1">
              <a:spcAft>
                <a:spcPts val="0"/>
              </a:spcAft>
              <a:defRPr/>
            </a:pPr>
            <a:r>
              <a:rPr lang="en-US" dirty="0">
                <a:ea typeface="+mn-ea"/>
                <a:cs typeface="+mn-cs"/>
              </a:rPr>
              <a:t>Framework and Threading</a:t>
            </a:r>
          </a:p>
        </p:txBody>
      </p:sp>
      <p:sp>
        <p:nvSpPr>
          <p:cNvPr id="18434" name="Text Placeholder 2"/>
          <p:cNvSpPr>
            <a:spLocks noGrp="1"/>
          </p:cNvSpPr>
          <p:nvPr>
            <p:ph type="body" sz="quarter" idx="14"/>
          </p:nvPr>
        </p:nvSpPr>
        <p:spPr>
          <a:xfrm>
            <a:off x="304800" y="1066800"/>
            <a:ext cx="8077200" cy="5486400"/>
          </a:xfrm>
        </p:spPr>
        <p:txBody>
          <a:bodyPr/>
          <a:lstStyle/>
          <a:p>
            <a:pPr marL="285750" indent="-285750" eaLnBrk="1" hangingPunct="1">
              <a:buFont typeface="Arial" panose="020B0604020202020204" pitchFamily="34" charset="0"/>
              <a:buChar char="•"/>
            </a:pPr>
            <a:r>
              <a:rPr lang="en-US" dirty="0">
                <a:latin typeface="Calibri" charset="0"/>
              </a:rPr>
              <a:t>Used Java AWT and Swing</a:t>
            </a:r>
          </a:p>
          <a:p>
            <a:pPr marL="685800" lvl="1">
              <a:buFont typeface="Arial" panose="020B0604020202020204" pitchFamily="34" charset="0"/>
              <a:buChar char="•"/>
            </a:pPr>
            <a:r>
              <a:rPr lang="en-US" dirty="0">
                <a:latin typeface="Calibri" charset="0"/>
              </a:rPr>
              <a:t>AWT is a set of Java components that work with your operating system’s native Graphic API’s. It may behave differently on different operating systems.</a:t>
            </a:r>
          </a:p>
          <a:p>
            <a:pPr marL="685800" lvl="1">
              <a:buFont typeface="Arial" panose="020B0604020202020204" pitchFamily="34" charset="0"/>
              <a:buChar char="•"/>
            </a:pPr>
            <a:r>
              <a:rPr lang="en-US" dirty="0">
                <a:latin typeface="Calibri" charset="0"/>
              </a:rPr>
              <a:t>Swing uses AWT to allow you to develop a nearly pure Java graphical user interface.  It is 100% portable from one OS to another.</a:t>
            </a:r>
          </a:p>
          <a:p>
            <a:pPr marL="285750">
              <a:buFont typeface="Arial" panose="020B0604020202020204" pitchFamily="34" charset="0"/>
              <a:buChar char="•"/>
            </a:pPr>
            <a:r>
              <a:rPr lang="en-US" dirty="0">
                <a:latin typeface="Calibri" charset="0"/>
              </a:rPr>
              <a:t>Main Panel is a Swing </a:t>
            </a:r>
            <a:r>
              <a:rPr lang="en-US" dirty="0" err="1">
                <a:latin typeface="Calibri" charset="0"/>
              </a:rPr>
              <a:t>JPanel</a:t>
            </a:r>
            <a:r>
              <a:rPr lang="en-US" dirty="0">
                <a:latin typeface="Calibri" charset="0"/>
              </a:rPr>
              <a:t> (AnimationPanel.java)</a:t>
            </a:r>
          </a:p>
          <a:p>
            <a:pPr marL="685800" lvl="1">
              <a:buFont typeface="Arial" panose="020B0604020202020204" pitchFamily="34" charset="0"/>
              <a:buChar char="•"/>
            </a:pPr>
            <a:r>
              <a:rPr lang="en-US" dirty="0">
                <a:latin typeface="Calibri" charset="0"/>
              </a:rPr>
              <a:t>Implements a </a:t>
            </a:r>
            <a:r>
              <a:rPr lang="en-US" dirty="0" err="1">
                <a:latin typeface="Calibri" charset="0"/>
              </a:rPr>
              <a:t>MouseListener</a:t>
            </a:r>
            <a:r>
              <a:rPr lang="en-US" dirty="0">
                <a:latin typeface="Calibri" charset="0"/>
              </a:rPr>
              <a:t> (detects click events) and a </a:t>
            </a:r>
            <a:r>
              <a:rPr lang="en-US" dirty="0" err="1">
                <a:latin typeface="Calibri" charset="0"/>
              </a:rPr>
              <a:t>MouseMotionListener</a:t>
            </a:r>
            <a:r>
              <a:rPr lang="en-US" dirty="0">
                <a:latin typeface="Calibri" charset="0"/>
              </a:rPr>
              <a:t> (detects mouse movement)</a:t>
            </a:r>
          </a:p>
          <a:p>
            <a:pPr marL="685800" lvl="1">
              <a:buFont typeface="Arial" panose="020B0604020202020204" pitchFamily="34" charset="0"/>
              <a:buChar char="•"/>
            </a:pPr>
            <a:r>
              <a:rPr lang="en-US" dirty="0">
                <a:latin typeface="Calibri" charset="0"/>
              </a:rPr>
              <a:t>It paints the various game components (ball, paddle, blocks, etc.)</a:t>
            </a:r>
          </a:p>
          <a:p>
            <a:pPr marL="685800" lvl="1">
              <a:buFont typeface="Arial" panose="020B0604020202020204" pitchFamily="34" charset="0"/>
              <a:buChar char="•"/>
            </a:pPr>
            <a:r>
              <a:rPr lang="en-US" dirty="0">
                <a:latin typeface="Calibri" charset="0"/>
              </a:rPr>
              <a:t>Painting of the components is performed every 10 milliseconds from the main thread of Game.java</a:t>
            </a:r>
          </a:p>
          <a:p>
            <a:pPr marL="685800" lvl="1">
              <a:buFont typeface="Arial" panose="020B0604020202020204" pitchFamily="34" charset="0"/>
              <a:buChar char="•"/>
            </a:pPr>
            <a:r>
              <a:rPr lang="en-US" dirty="0">
                <a:latin typeface="Calibri" charset="0"/>
              </a:rPr>
              <a:t>Moves the paddle left and right based on the location of the mouse pointer</a:t>
            </a:r>
          </a:p>
          <a:p>
            <a:pPr marL="685800" lvl="1">
              <a:buFont typeface="Arial" panose="020B0604020202020204" pitchFamily="34" charset="0"/>
              <a:buChar char="•"/>
            </a:pPr>
            <a:r>
              <a:rPr lang="en-US" dirty="0">
                <a:latin typeface="Calibri" charset="0"/>
              </a:rPr>
              <a:t>Starts a new game when the mouse is clicked</a:t>
            </a:r>
          </a:p>
          <a:p>
            <a:pPr marL="285750">
              <a:buFont typeface="Arial" panose="020B0604020202020204" pitchFamily="34" charset="0"/>
              <a:buChar char="•"/>
            </a:pPr>
            <a:r>
              <a:rPr lang="en-US" dirty="0">
                <a:latin typeface="Calibri" charset="0"/>
              </a:rPr>
              <a:t> Game.java is the Primary Controller for all of the Game Components </a:t>
            </a:r>
          </a:p>
          <a:p>
            <a:pPr marL="685800" lvl="1">
              <a:buFont typeface="Arial" panose="020B0604020202020204" pitchFamily="34" charset="0"/>
              <a:buChar char="•"/>
            </a:pPr>
            <a:r>
              <a:rPr lang="en-US" dirty="0">
                <a:latin typeface="Calibri" charset="0"/>
              </a:rPr>
              <a:t>Lays out the blocks </a:t>
            </a:r>
          </a:p>
          <a:p>
            <a:pPr marL="685800" lvl="1">
              <a:buFont typeface="Arial" panose="020B0604020202020204" pitchFamily="34" charset="0"/>
              <a:buChar char="•"/>
            </a:pPr>
            <a:r>
              <a:rPr lang="en-US" dirty="0">
                <a:latin typeface="Calibri" charset="0"/>
              </a:rPr>
              <a:t>Calculates position of the ball and power-ups</a:t>
            </a:r>
          </a:p>
          <a:p>
            <a:pPr marL="685800" lvl="1">
              <a:buFont typeface="Arial" panose="020B0604020202020204" pitchFamily="34" charset="0"/>
              <a:buChar char="•"/>
            </a:pPr>
            <a:r>
              <a:rPr lang="en-US" dirty="0">
                <a:latin typeface="Calibri" charset="0"/>
              </a:rPr>
              <a:t>Determines when collisions occur and what to do</a:t>
            </a:r>
          </a:p>
          <a:p>
            <a:pPr marL="1085850" lvl="2">
              <a:buFont typeface="Arial" panose="020B0604020202020204" pitchFamily="34" charset="0"/>
              <a:buChar char="•"/>
            </a:pPr>
            <a:r>
              <a:rPr lang="en-US" dirty="0">
                <a:latin typeface="Calibri" charset="0"/>
              </a:rPr>
              <a:t>Ball collides with top or bottom of a block, sides of panel, top of panel</a:t>
            </a:r>
          </a:p>
          <a:p>
            <a:pPr marL="685800" lvl="1">
              <a:buFont typeface="Arial" panose="020B0604020202020204" pitchFamily="34" charset="0"/>
              <a:buChar char="•"/>
            </a:pPr>
            <a:r>
              <a:rPr lang="en-US" dirty="0">
                <a:latin typeface="Calibri" charset="0"/>
              </a:rPr>
              <a:t>In the constructor of Game.java, the block and paddle positions are initially set.  An </a:t>
            </a:r>
            <a:r>
              <a:rPr lang="en-US" dirty="0" err="1">
                <a:latin typeface="Calibri" charset="0"/>
              </a:rPr>
              <a:t>AudioInputStream</a:t>
            </a:r>
            <a:r>
              <a:rPr lang="en-US" dirty="0">
                <a:latin typeface="Calibri" charset="0"/>
              </a:rPr>
              <a:t> is used for a block breaking sound effect, and the AnimationPanel.java is instantiated.</a:t>
            </a:r>
          </a:p>
          <a:p>
            <a:pPr marL="685800" lvl="1">
              <a:buFont typeface="Arial" panose="020B0604020202020204" pitchFamily="34" charset="0"/>
              <a:buChar char="•"/>
            </a:pPr>
            <a:r>
              <a:rPr lang="en-US" dirty="0">
                <a:latin typeface="Calibri" charset="0"/>
              </a:rPr>
              <a:t>There is no movement (the primary thread is not started)</a:t>
            </a:r>
          </a:p>
          <a:p>
            <a:pPr marL="1085850" lvl="2">
              <a:buFont typeface="Arial" panose="020B0604020202020204" pitchFamily="34" charset="0"/>
              <a:buChar char="•"/>
            </a:pPr>
            <a:endParaRPr lang="en-US" dirty="0">
              <a:latin typeface="Calibri" charset="0"/>
            </a:endParaRPr>
          </a:p>
          <a:p>
            <a:pPr marL="285750">
              <a:buFont typeface="Arial" panose="020B0604020202020204" pitchFamily="34" charset="0"/>
              <a:buChar char="•"/>
            </a:pPr>
            <a:endParaRPr lang="en-US" dirty="0">
              <a:latin typeface="Calibri" charset="0"/>
            </a:endParaRPr>
          </a:p>
          <a:p>
            <a:pPr marL="685800" lvl="1">
              <a:buFont typeface="Arial" panose="020B0604020202020204" pitchFamily="34" charset="0"/>
              <a:buChar char="•"/>
            </a:pPr>
            <a:endParaRPr lang="en-US" dirty="0">
              <a:latin typeface="Calibri" charset="0"/>
            </a:endParaRPr>
          </a:p>
          <a:p>
            <a:pPr marL="685800" lvl="1">
              <a:buFont typeface="Arial" panose="020B0604020202020204" pitchFamily="34" charset="0"/>
              <a:buChar char="•"/>
            </a:pPr>
            <a:endParaRPr lang="en-US" dirty="0">
              <a:latin typeface="Calibri" charset="0"/>
            </a:endParaRPr>
          </a:p>
          <a:p>
            <a:pPr marL="0" indent="0" eaLnBrk="1" hangingPunct="1"/>
            <a:endParaRPr lang="en-US" dirty="0">
              <a:latin typeface="Calibri" charset="0"/>
            </a:endParaRPr>
          </a:p>
        </p:txBody>
      </p:sp>
    </p:spTree>
    <p:extLst>
      <p:ext uri="{BB962C8B-B14F-4D97-AF65-F5344CB8AC3E}">
        <p14:creationId xmlns:p14="http://schemas.microsoft.com/office/powerpoint/2010/main" val="396760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pPr marL="0" indent="0" eaLnBrk="1" fontAlgn="auto" hangingPunct="1">
              <a:spcAft>
                <a:spcPts val="0"/>
              </a:spcAft>
              <a:defRPr/>
            </a:pPr>
            <a:r>
              <a:rPr lang="en-US" dirty="0">
                <a:ea typeface="+mn-ea"/>
                <a:cs typeface="+mn-cs"/>
              </a:rPr>
              <a:t>Framework and Threading</a:t>
            </a:r>
          </a:p>
        </p:txBody>
      </p:sp>
      <p:sp>
        <p:nvSpPr>
          <p:cNvPr id="18434" name="Text Placeholder 2"/>
          <p:cNvSpPr>
            <a:spLocks noGrp="1"/>
          </p:cNvSpPr>
          <p:nvPr>
            <p:ph type="body" sz="quarter" idx="14"/>
          </p:nvPr>
        </p:nvSpPr>
        <p:spPr>
          <a:xfrm>
            <a:off x="304800" y="1066800"/>
            <a:ext cx="8077200" cy="5257800"/>
          </a:xfrm>
        </p:spPr>
        <p:txBody>
          <a:bodyPr/>
          <a:lstStyle/>
          <a:p>
            <a:pPr marL="285750" indent="-285750" eaLnBrk="1" hangingPunct="1">
              <a:buFont typeface="Arial" panose="020B0604020202020204" pitchFamily="34" charset="0"/>
              <a:buChar char="•"/>
            </a:pPr>
            <a:r>
              <a:rPr lang="en-US" dirty="0">
                <a:latin typeface="Calibri" charset="0"/>
              </a:rPr>
              <a:t>Game.java is the Primary Controller for all of the Game Components (cont.)</a:t>
            </a:r>
          </a:p>
          <a:p>
            <a:pPr marL="685800" lvl="1">
              <a:buFont typeface="Arial" panose="020B0604020202020204" pitchFamily="34" charset="0"/>
              <a:buChar char="•"/>
            </a:pPr>
            <a:r>
              <a:rPr lang="en-US" dirty="0">
                <a:latin typeface="Calibri" charset="0"/>
              </a:rPr>
              <a:t>Game.java implements </a:t>
            </a:r>
            <a:r>
              <a:rPr lang="en-US" dirty="0" err="1">
                <a:latin typeface="Calibri" charset="0"/>
              </a:rPr>
              <a:t>java.lang.Runnable</a:t>
            </a:r>
            <a:endParaRPr lang="en-US" dirty="0">
              <a:latin typeface="Calibri" charset="0"/>
            </a:endParaRPr>
          </a:p>
          <a:p>
            <a:pPr marL="1085850" lvl="2">
              <a:buFont typeface="Arial" panose="020B0604020202020204" pitchFamily="34" charset="0"/>
              <a:buChar char="•"/>
            </a:pPr>
            <a:r>
              <a:rPr lang="en-US" dirty="0">
                <a:latin typeface="Calibri" charset="0"/>
              </a:rPr>
              <a:t>Runnable provides the means for a class to be active while not sub-classing Thread.</a:t>
            </a:r>
          </a:p>
          <a:p>
            <a:pPr marL="685800" lvl="1">
              <a:buFont typeface="Arial" panose="020B0604020202020204" pitchFamily="34" charset="0"/>
              <a:buChar char="•"/>
            </a:pPr>
            <a:r>
              <a:rPr lang="en-US" dirty="0">
                <a:latin typeface="Calibri" charset="0"/>
              </a:rPr>
              <a:t>A Thread is instantiated  which takes Game.java:  Thread t = new Thread(this);</a:t>
            </a:r>
          </a:p>
          <a:p>
            <a:pPr marL="685800" lvl="1">
              <a:buFont typeface="Arial" panose="020B0604020202020204" pitchFamily="34" charset="0"/>
              <a:buChar char="•"/>
            </a:pPr>
            <a:r>
              <a:rPr lang="en-US" dirty="0">
                <a:latin typeface="Calibri" charset="0"/>
              </a:rPr>
              <a:t>The first time a game is initiated (user clicks the mouse), the thread is started.  The thread never stops until the game is ended.</a:t>
            </a:r>
          </a:p>
          <a:p>
            <a:pPr marL="685800" lvl="1">
              <a:buFont typeface="Arial" panose="020B0604020202020204" pitchFamily="34" charset="0"/>
              <a:buChar char="•"/>
            </a:pPr>
            <a:r>
              <a:rPr lang="en-US" dirty="0">
                <a:latin typeface="Calibri" charset="0"/>
              </a:rPr>
              <a:t>Movement of objects happens due to a while loop within the run method of Game.java.  The run method is invoked when Thread t is started.  The while loop runs forever and is never exited.</a:t>
            </a:r>
          </a:p>
          <a:p>
            <a:pPr marL="685800" lvl="1">
              <a:buFont typeface="Arial" panose="020B0604020202020204" pitchFamily="34" charset="0"/>
              <a:buChar char="•"/>
            </a:pPr>
            <a:r>
              <a:rPr lang="en-US" dirty="0">
                <a:latin typeface="Calibri" charset="0"/>
              </a:rPr>
              <a:t>All object positions are calculated within the while loop.</a:t>
            </a:r>
          </a:p>
          <a:p>
            <a:pPr marL="685800" lvl="1">
              <a:buFont typeface="Arial" panose="020B0604020202020204" pitchFamily="34" charset="0"/>
              <a:buChar char="•"/>
            </a:pPr>
            <a:r>
              <a:rPr lang="en-US" dirty="0">
                <a:latin typeface="Calibri" charset="0"/>
              </a:rPr>
              <a:t>The ball initially moves upward at an angle.</a:t>
            </a:r>
          </a:p>
          <a:p>
            <a:pPr marL="685800" lvl="1">
              <a:buFont typeface="Arial" panose="020B0604020202020204" pitchFamily="34" charset="0"/>
              <a:buChar char="•"/>
            </a:pPr>
            <a:r>
              <a:rPr lang="en-US" dirty="0">
                <a:latin typeface="Calibri" charset="0"/>
              </a:rPr>
              <a:t>Movement is performed by calculating the ball’s x and y coordinates.  Every 10 milliseconds, a call is made to AnimationPanel.java to cause it to repaint.</a:t>
            </a:r>
          </a:p>
          <a:p>
            <a:pPr marL="685800" lvl="1">
              <a:buFont typeface="Arial" panose="020B0604020202020204" pitchFamily="34" charset="0"/>
              <a:buChar char="•"/>
            </a:pPr>
            <a:r>
              <a:rPr lang="en-US" dirty="0">
                <a:latin typeface="Calibri" charset="0"/>
              </a:rPr>
              <a:t>AnimationPanel.java has a reference to the ball object (as well as the other objects that require painting – blocks, paddle, etc.).</a:t>
            </a:r>
          </a:p>
          <a:p>
            <a:pPr marL="685800" lvl="1">
              <a:buFont typeface="Arial" panose="020B0604020202020204" pitchFamily="34" charset="0"/>
              <a:buChar char="•"/>
            </a:pPr>
            <a:r>
              <a:rPr lang="en-US" dirty="0">
                <a:latin typeface="Calibri" charset="0"/>
              </a:rPr>
              <a:t>The </a:t>
            </a:r>
            <a:r>
              <a:rPr lang="en-US" dirty="0" err="1">
                <a:latin typeface="Calibri" charset="0"/>
              </a:rPr>
              <a:t>paintComponent</a:t>
            </a:r>
            <a:r>
              <a:rPr lang="en-US" dirty="0">
                <a:latin typeface="Calibri" charset="0"/>
              </a:rPr>
              <a:t> method of AnimationPanel.java is called by its parent class (</a:t>
            </a:r>
            <a:r>
              <a:rPr lang="en-US" dirty="0" err="1">
                <a:latin typeface="Calibri" charset="0"/>
              </a:rPr>
              <a:t>JPanel</a:t>
            </a:r>
            <a:r>
              <a:rPr lang="en-US" dirty="0">
                <a:latin typeface="Calibri" charset="0"/>
              </a:rPr>
              <a:t>) when Game.java calls </a:t>
            </a:r>
            <a:r>
              <a:rPr lang="en-US" dirty="0" err="1">
                <a:latin typeface="Calibri" charset="0"/>
              </a:rPr>
              <a:t>animationPanel.repaint</a:t>
            </a:r>
            <a:r>
              <a:rPr lang="en-US" dirty="0">
                <a:latin typeface="Calibri" charset="0"/>
              </a:rPr>
              <a:t>();  The </a:t>
            </a:r>
            <a:r>
              <a:rPr lang="en-US" dirty="0" err="1">
                <a:latin typeface="Calibri" charset="0"/>
              </a:rPr>
              <a:t>paintComponent</a:t>
            </a:r>
            <a:r>
              <a:rPr lang="en-US" dirty="0">
                <a:latin typeface="Calibri" charset="0"/>
              </a:rPr>
              <a:t> method has a Graphics object which is used to set the color and fill an oval shape using this color.  It uses the ball’s x, y, width and height properties to layout the oval.</a:t>
            </a:r>
          </a:p>
          <a:p>
            <a:pPr marL="285750">
              <a:buFont typeface="Arial" panose="020B0604020202020204" pitchFamily="34" charset="0"/>
              <a:buChar char="•"/>
            </a:pPr>
            <a:endParaRPr lang="en-US" dirty="0">
              <a:latin typeface="Calibri" charset="0"/>
            </a:endParaRPr>
          </a:p>
          <a:p>
            <a:pPr marL="685800" lvl="1">
              <a:buFont typeface="Arial" panose="020B0604020202020204" pitchFamily="34" charset="0"/>
              <a:buChar char="•"/>
            </a:pPr>
            <a:endParaRPr lang="en-US" dirty="0">
              <a:latin typeface="Calibri" charset="0"/>
            </a:endParaRPr>
          </a:p>
          <a:p>
            <a:pPr marL="685800" lvl="1">
              <a:buFont typeface="Arial" panose="020B0604020202020204" pitchFamily="34" charset="0"/>
              <a:buChar char="•"/>
            </a:pPr>
            <a:endParaRPr lang="en-US" dirty="0">
              <a:latin typeface="Calibri" charset="0"/>
            </a:endParaRPr>
          </a:p>
          <a:p>
            <a:pPr marL="0" indent="0" eaLnBrk="1" hangingPunct="1"/>
            <a:endParaRPr lang="en-US" dirty="0">
              <a:latin typeface="Calibri" charset="0"/>
            </a:endParaRPr>
          </a:p>
        </p:txBody>
      </p:sp>
    </p:spTree>
    <p:extLst>
      <p:ext uri="{BB962C8B-B14F-4D97-AF65-F5344CB8AC3E}">
        <p14:creationId xmlns:p14="http://schemas.microsoft.com/office/powerpoint/2010/main" val="3935073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pPr marL="0" indent="0" eaLnBrk="1" fontAlgn="auto" hangingPunct="1">
              <a:spcAft>
                <a:spcPts val="0"/>
              </a:spcAft>
              <a:defRPr/>
            </a:pPr>
            <a:r>
              <a:rPr lang="en-US" dirty="0">
                <a:ea typeface="+mn-ea"/>
                <a:cs typeface="+mn-cs"/>
              </a:rPr>
              <a:t>Framework and Threading</a:t>
            </a:r>
          </a:p>
        </p:txBody>
      </p:sp>
      <p:sp>
        <p:nvSpPr>
          <p:cNvPr id="18434" name="Text Placeholder 2"/>
          <p:cNvSpPr>
            <a:spLocks noGrp="1"/>
          </p:cNvSpPr>
          <p:nvPr>
            <p:ph type="body" sz="quarter" idx="14"/>
          </p:nvPr>
        </p:nvSpPr>
        <p:spPr>
          <a:xfrm>
            <a:off x="304800" y="1066800"/>
            <a:ext cx="8077200" cy="5257800"/>
          </a:xfrm>
        </p:spPr>
        <p:txBody>
          <a:bodyPr/>
          <a:lstStyle/>
          <a:p>
            <a:pPr marL="285750" indent="-285750" eaLnBrk="1" hangingPunct="1">
              <a:buFont typeface="Arial" panose="020B0604020202020204" pitchFamily="34" charset="0"/>
              <a:buChar char="•"/>
            </a:pPr>
            <a:r>
              <a:rPr lang="en-US" dirty="0">
                <a:latin typeface="Calibri" charset="0"/>
              </a:rPr>
              <a:t>Game.java is the Primary Controller for all of the Game Components (cont.)</a:t>
            </a:r>
          </a:p>
          <a:p>
            <a:pPr marL="685800" lvl="1">
              <a:buFont typeface="Arial" panose="020B0604020202020204" pitchFamily="34" charset="0"/>
              <a:buChar char="•"/>
            </a:pPr>
            <a:r>
              <a:rPr lang="en-US" dirty="0">
                <a:latin typeface="Calibri" charset="0"/>
              </a:rPr>
              <a:t>Pausing for 10 milliseconds is done using the command: </a:t>
            </a:r>
            <a:r>
              <a:rPr lang="en-US" dirty="0" err="1">
                <a:latin typeface="Calibri" charset="0"/>
              </a:rPr>
              <a:t>Thread.sleep</a:t>
            </a:r>
            <a:r>
              <a:rPr lang="en-US" dirty="0">
                <a:latin typeface="Calibri" charset="0"/>
              </a:rPr>
              <a:t>(10); This causes the currently executing thread to cease execution for that period of time.</a:t>
            </a:r>
          </a:p>
          <a:p>
            <a:pPr marL="685800" lvl="1">
              <a:buFont typeface="Arial" panose="020B0604020202020204" pitchFamily="34" charset="0"/>
              <a:buChar char="•"/>
            </a:pPr>
            <a:r>
              <a:rPr lang="en-US" dirty="0">
                <a:latin typeface="Calibri" charset="0"/>
              </a:rPr>
              <a:t>When a block is hit, a flag is set that is checked within AnimationPanel.java to prevent it from being painted.  </a:t>
            </a:r>
          </a:p>
          <a:p>
            <a:pPr marL="685800" lvl="1">
              <a:buFont typeface="Arial" panose="020B0604020202020204" pitchFamily="34" charset="0"/>
              <a:buChar char="•"/>
            </a:pPr>
            <a:r>
              <a:rPr lang="en-US" dirty="0">
                <a:latin typeface="Calibri" charset="0"/>
              </a:rPr>
              <a:t>When the ball needs to stop moving (missed by the paddle, level completed), it’s position is set outside the boundary of the main panel x, y = (-15, -15).  This way it will not be seen when painted.</a:t>
            </a:r>
          </a:p>
          <a:p>
            <a:pPr marL="685800" lvl="1">
              <a:buFont typeface="Arial" panose="020B0604020202020204" pitchFamily="34" charset="0"/>
              <a:buChar char="•"/>
            </a:pPr>
            <a:r>
              <a:rPr lang="en-US" dirty="0">
                <a:latin typeface="Calibri" charset="0"/>
              </a:rPr>
              <a:t>New lives, new levels and new games are all handled within the while loop.</a:t>
            </a:r>
          </a:p>
          <a:p>
            <a:pPr marL="285750">
              <a:buFont typeface="Arial" panose="020B0604020202020204" pitchFamily="34" charset="0"/>
              <a:buChar char="•"/>
            </a:pPr>
            <a:endParaRPr lang="en-US" dirty="0">
              <a:latin typeface="Calibri" charset="0"/>
            </a:endParaRPr>
          </a:p>
          <a:p>
            <a:pPr marL="685800" lvl="1">
              <a:buFont typeface="Arial" panose="020B0604020202020204" pitchFamily="34" charset="0"/>
              <a:buChar char="•"/>
            </a:pPr>
            <a:endParaRPr lang="en-US" dirty="0">
              <a:latin typeface="Calibri" charset="0"/>
            </a:endParaRPr>
          </a:p>
          <a:p>
            <a:pPr marL="685800" lvl="1">
              <a:buFont typeface="Arial" panose="020B0604020202020204" pitchFamily="34" charset="0"/>
              <a:buChar char="•"/>
            </a:pPr>
            <a:endParaRPr lang="en-US" dirty="0">
              <a:latin typeface="Calibri" charset="0"/>
            </a:endParaRPr>
          </a:p>
          <a:p>
            <a:pPr marL="0" indent="0" eaLnBrk="1" hangingPunct="1"/>
            <a:endParaRPr lang="en-US" dirty="0">
              <a:latin typeface="Calibri" charset="0"/>
            </a:endParaRPr>
          </a:p>
        </p:txBody>
      </p:sp>
    </p:spTree>
    <p:extLst>
      <p:ext uri="{BB962C8B-B14F-4D97-AF65-F5344CB8AC3E}">
        <p14:creationId xmlns:p14="http://schemas.microsoft.com/office/powerpoint/2010/main" val="244541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dirty="0">
                <a:latin typeface="Calibri" charset="0"/>
              </a:rPr>
              <a:t>Ball, Blocks, Paddle Objects</a:t>
            </a:r>
          </a:p>
        </p:txBody>
      </p:sp>
      <p:sp>
        <p:nvSpPr>
          <p:cNvPr id="18434" name="Text Placeholder 2"/>
          <p:cNvSpPr>
            <a:spLocks noGrp="1"/>
          </p:cNvSpPr>
          <p:nvPr>
            <p:ph type="body" sz="quarter" idx="14"/>
          </p:nvPr>
        </p:nvSpPr>
        <p:spPr>
          <a:xfrm>
            <a:off x="304800" y="1066800"/>
            <a:ext cx="8077200" cy="5257800"/>
          </a:xfrm>
        </p:spPr>
        <p:txBody>
          <a:bodyPr/>
          <a:lstStyle/>
          <a:p>
            <a:pPr marL="285750" indent="-285750" eaLnBrk="1" hangingPunct="1">
              <a:buFont typeface="Arial" panose="020B0604020202020204" pitchFamily="34" charset="0"/>
              <a:buChar char="•"/>
            </a:pPr>
            <a:endParaRPr lang="en-US" dirty="0">
              <a:latin typeface="Calibri" charset="0"/>
            </a:endParaRPr>
          </a:p>
          <a:p>
            <a:pPr marL="685800" lvl="1">
              <a:buFont typeface="Arial" panose="020B0604020202020204" pitchFamily="34" charset="0"/>
              <a:buChar char="•"/>
            </a:pPr>
            <a:endParaRPr lang="en-US" dirty="0">
              <a:latin typeface="Calibri" charset="0"/>
            </a:endParaRPr>
          </a:p>
          <a:p>
            <a:pPr marL="685800" lvl="1">
              <a:buFont typeface="Arial" panose="020B0604020202020204" pitchFamily="34" charset="0"/>
              <a:buChar char="•"/>
            </a:pPr>
            <a:endParaRPr lang="en-US" dirty="0">
              <a:latin typeface="Calibri" charset="0"/>
            </a:endParaRPr>
          </a:p>
          <a:p>
            <a:pPr marL="0" indent="0" eaLnBrk="1" hangingPunct="1"/>
            <a:endParaRPr lang="en-US" dirty="0">
              <a:latin typeface="Calibri" charset="0"/>
            </a:endParaRPr>
          </a:p>
        </p:txBody>
      </p:sp>
    </p:spTree>
    <p:extLst>
      <p:ext uri="{BB962C8B-B14F-4D97-AF65-F5344CB8AC3E}">
        <p14:creationId xmlns:p14="http://schemas.microsoft.com/office/powerpoint/2010/main" val="3806896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dirty="0">
                <a:latin typeface="Calibri" charset="0"/>
              </a:rPr>
              <a:t>Power-Ups</a:t>
            </a:r>
          </a:p>
        </p:txBody>
      </p:sp>
      <p:sp>
        <p:nvSpPr>
          <p:cNvPr id="18434" name="Text Placeholder 2"/>
          <p:cNvSpPr>
            <a:spLocks noGrp="1"/>
          </p:cNvSpPr>
          <p:nvPr>
            <p:ph type="body" sz="quarter" idx="14"/>
          </p:nvPr>
        </p:nvSpPr>
        <p:spPr>
          <a:xfrm>
            <a:off x="304800" y="1066800"/>
            <a:ext cx="8077200" cy="5257800"/>
          </a:xfrm>
        </p:spPr>
        <p:txBody>
          <a:bodyPr/>
          <a:lstStyle/>
          <a:p>
            <a:pPr marL="285750" indent="-285750" eaLnBrk="1" hangingPunct="1">
              <a:buFont typeface="Arial" panose="020B0604020202020204" pitchFamily="34" charset="0"/>
              <a:buChar char="•"/>
            </a:pPr>
            <a:endParaRPr lang="en-US" dirty="0">
              <a:latin typeface="Calibri" charset="0"/>
            </a:endParaRPr>
          </a:p>
          <a:p>
            <a:pPr marL="685800" lvl="1">
              <a:buFont typeface="Arial" panose="020B0604020202020204" pitchFamily="34" charset="0"/>
              <a:buChar char="•"/>
            </a:pPr>
            <a:endParaRPr lang="en-US" dirty="0">
              <a:latin typeface="Calibri" charset="0"/>
            </a:endParaRPr>
          </a:p>
          <a:p>
            <a:pPr marL="685800" lvl="1">
              <a:buFont typeface="Arial" panose="020B0604020202020204" pitchFamily="34" charset="0"/>
              <a:buChar char="•"/>
            </a:pPr>
            <a:endParaRPr lang="en-US" dirty="0">
              <a:latin typeface="Calibri" charset="0"/>
            </a:endParaRPr>
          </a:p>
          <a:p>
            <a:pPr marL="0" indent="0" eaLnBrk="1" hangingPunct="1"/>
            <a:endParaRPr lang="en-US" dirty="0">
              <a:latin typeface="Calibri" charset="0"/>
            </a:endParaRPr>
          </a:p>
        </p:txBody>
      </p:sp>
    </p:spTree>
    <p:extLst>
      <p:ext uri="{BB962C8B-B14F-4D97-AF65-F5344CB8AC3E}">
        <p14:creationId xmlns:p14="http://schemas.microsoft.com/office/powerpoint/2010/main" val="327252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dirty="0">
                <a:latin typeface="Calibri" charset="0"/>
              </a:rPr>
              <a:t>Scoring, Levels, New Game</a:t>
            </a:r>
          </a:p>
        </p:txBody>
      </p:sp>
      <p:sp>
        <p:nvSpPr>
          <p:cNvPr id="18434" name="Text Placeholder 2"/>
          <p:cNvSpPr>
            <a:spLocks noGrp="1"/>
          </p:cNvSpPr>
          <p:nvPr>
            <p:ph type="body" sz="quarter" idx="14"/>
          </p:nvPr>
        </p:nvSpPr>
        <p:spPr>
          <a:xfrm>
            <a:off x="304800" y="1066800"/>
            <a:ext cx="8077200" cy="5257800"/>
          </a:xfrm>
        </p:spPr>
        <p:txBody>
          <a:bodyPr/>
          <a:lstStyle/>
          <a:p>
            <a:pPr marL="285750" indent="-285750" eaLnBrk="1" hangingPunct="1">
              <a:buFont typeface="Arial" panose="020B0604020202020204" pitchFamily="34" charset="0"/>
              <a:buChar char="•"/>
            </a:pPr>
            <a:endParaRPr lang="en-US" dirty="0">
              <a:latin typeface="Calibri" charset="0"/>
            </a:endParaRPr>
          </a:p>
          <a:p>
            <a:pPr marL="685800" lvl="1">
              <a:buFont typeface="Arial" panose="020B0604020202020204" pitchFamily="34" charset="0"/>
              <a:buChar char="•"/>
            </a:pPr>
            <a:endParaRPr lang="en-US" dirty="0">
              <a:latin typeface="Calibri" charset="0"/>
            </a:endParaRPr>
          </a:p>
          <a:p>
            <a:pPr marL="685800" lvl="1">
              <a:buFont typeface="Arial" panose="020B0604020202020204" pitchFamily="34" charset="0"/>
              <a:buChar char="•"/>
            </a:pPr>
            <a:endParaRPr lang="en-US" dirty="0">
              <a:latin typeface="Calibri" charset="0"/>
            </a:endParaRPr>
          </a:p>
          <a:p>
            <a:pPr marL="0" indent="0" eaLnBrk="1" hangingPunct="1"/>
            <a:endParaRPr lang="en-US" dirty="0">
              <a:latin typeface="Calibri" charset="0"/>
            </a:endParaRPr>
          </a:p>
        </p:txBody>
      </p:sp>
    </p:spTree>
    <p:extLst>
      <p:ext uri="{BB962C8B-B14F-4D97-AF65-F5344CB8AC3E}">
        <p14:creationId xmlns:p14="http://schemas.microsoft.com/office/powerpoint/2010/main" val="280389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r>
              <a:rPr lang="en-US" dirty="0">
                <a:latin typeface="Calibri" charset="0"/>
              </a:rPr>
              <a:t>Ball Angles and Speed</a:t>
            </a:r>
          </a:p>
        </p:txBody>
      </p:sp>
      <p:sp>
        <p:nvSpPr>
          <p:cNvPr id="18434" name="Text Placeholder 2"/>
          <p:cNvSpPr>
            <a:spLocks noGrp="1"/>
          </p:cNvSpPr>
          <p:nvPr>
            <p:ph type="body" sz="quarter" idx="14"/>
          </p:nvPr>
        </p:nvSpPr>
        <p:spPr>
          <a:xfrm>
            <a:off x="304800" y="1066800"/>
            <a:ext cx="8077200" cy="5257800"/>
          </a:xfrm>
        </p:spPr>
        <p:txBody>
          <a:bodyPr/>
          <a:lstStyle/>
          <a:p>
            <a:pPr marL="285750" indent="-285750" eaLnBrk="1" hangingPunct="1">
              <a:buFont typeface="Arial" panose="020B0604020202020204" pitchFamily="34" charset="0"/>
              <a:buChar char="•"/>
            </a:pPr>
            <a:endParaRPr lang="en-US" dirty="0">
              <a:latin typeface="Calibri" charset="0"/>
            </a:endParaRPr>
          </a:p>
          <a:p>
            <a:pPr marL="685800" lvl="1">
              <a:buFont typeface="Arial" panose="020B0604020202020204" pitchFamily="34" charset="0"/>
              <a:buChar char="•"/>
            </a:pPr>
            <a:endParaRPr lang="en-US" dirty="0">
              <a:latin typeface="Calibri" charset="0"/>
            </a:endParaRPr>
          </a:p>
          <a:p>
            <a:pPr marL="685800" lvl="1">
              <a:buFont typeface="Arial" panose="020B0604020202020204" pitchFamily="34" charset="0"/>
              <a:buChar char="•"/>
            </a:pPr>
            <a:endParaRPr lang="en-US" dirty="0">
              <a:latin typeface="Calibri" charset="0"/>
            </a:endParaRPr>
          </a:p>
          <a:p>
            <a:pPr marL="0" indent="0" eaLnBrk="1" hangingPunct="1"/>
            <a:endParaRPr lang="en-US" dirty="0">
              <a:latin typeface="Calibri" charset="0"/>
            </a:endParaRPr>
          </a:p>
        </p:txBody>
      </p:sp>
    </p:spTree>
    <p:extLst>
      <p:ext uri="{BB962C8B-B14F-4D97-AF65-F5344CB8AC3E}">
        <p14:creationId xmlns:p14="http://schemas.microsoft.com/office/powerpoint/2010/main" val="3515259973"/>
      </p:ext>
    </p:extLst>
  </p:cSld>
  <p:clrMapOvr>
    <a:masterClrMapping/>
  </p:clrMapOvr>
</p:sld>
</file>

<file path=ppt/theme/theme1.xml><?xml version="1.0" encoding="utf-8"?>
<a:theme xmlns:a="http://schemas.openxmlformats.org/drawingml/2006/main" name="MasonBrand.pxtx">
  <a:themeElements>
    <a:clrScheme name="Custom 6">
      <a:dk1>
        <a:srgbClr val="116020"/>
      </a:dk1>
      <a:lt1>
        <a:sysClr val="window" lastClr="FFFFFF"/>
      </a:lt1>
      <a:dk2>
        <a:srgbClr val="1E6E86"/>
      </a:dk2>
      <a:lt2>
        <a:srgbClr val="C5D1D7"/>
      </a:lt2>
      <a:accent1>
        <a:srgbClr val="990B01"/>
      </a:accent1>
      <a:accent2>
        <a:srgbClr val="DFBD17"/>
      </a:accent2>
      <a:accent3>
        <a:srgbClr val="99611F"/>
      </a:accent3>
      <a:accent4>
        <a:srgbClr val="8C7B70"/>
      </a:accent4>
      <a:accent5>
        <a:srgbClr val="719920"/>
      </a:accent5>
      <a:accent6>
        <a:srgbClr val="EE6D17"/>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701</Words>
  <Application>Microsoft Office PowerPoint</Application>
  <PresentationFormat>On-screen Show (4:3)</PresentationFormat>
  <Paragraphs>66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ＭＳ Ｐゴシック</vt:lpstr>
      <vt:lpstr>Arial</vt:lpstr>
      <vt:lpstr>Calibri</vt:lpstr>
      <vt:lpstr>MasonBrand.pxtx</vt:lpstr>
      <vt:lpstr>CS Final Project – ATARI Breakout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2010-04-19T20:44:32Z</dcterms:created>
  <dcterms:modified xsi:type="dcterms:W3CDTF">2019-12-03T18:31:42Z</dcterms:modified>
</cp:coreProperties>
</file>