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5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8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8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9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5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224D-55A2-4861-935E-322E93F6914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A245-ECE8-48BA-81CA-307C075D1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2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장승연</a:t>
            </a:r>
            <a:r>
              <a:rPr lang="ko-KR" altLang="en-US" dirty="0" smtClean="0"/>
              <a:t> 웹사이트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81454" y="2901142"/>
            <a:ext cx="1895302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 팝업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4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4196" y="631767"/>
            <a:ext cx="947651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989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38749" y="2152996"/>
            <a:ext cx="2443941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&gt;</a:t>
            </a:r>
            <a:r>
              <a:rPr lang="ko-KR" altLang="en-US" b="1" dirty="0" err="1" smtClean="0"/>
              <a:t>반응형</a:t>
            </a:r>
            <a:r>
              <a:rPr lang="ko-KR" altLang="en-US" b="1" dirty="0" smtClean="0"/>
              <a:t> 로그인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949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장승연 웹사이트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장승연 웹사이트</dc:title>
  <dc:creator>hi</dc:creator>
  <cp:lastModifiedBy>hi</cp:lastModifiedBy>
  <cp:revision>1</cp:revision>
  <dcterms:created xsi:type="dcterms:W3CDTF">2022-10-13T09:36:12Z</dcterms:created>
  <dcterms:modified xsi:type="dcterms:W3CDTF">2022-10-13T09:36:29Z</dcterms:modified>
</cp:coreProperties>
</file>