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371-CCDA-42B7-88D1-B5894D01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1DD9-9A6A-4288-B766-430A8D64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6451-E795-4F31-BE67-CC4B9AA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63F7-A0AC-41DD-8126-DFD2D79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AD8A-E3EB-485C-9CC1-3E7AFCD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12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5A08-DDD9-4B05-8E72-71D7CBB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0526D-86B4-4FEF-B90C-74896AE2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9CAF-F324-4EBD-BC58-DB9E3F4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8651-0229-4EE7-90CF-2069CCB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9D27-603E-45AD-A894-5290197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9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0A836-E7AD-4075-914E-1B8CF6CB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B44C-2F18-4A01-AFFC-15A1C4BB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EEB4-EBB5-41D4-B5AE-D885AF0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F543-2D7C-4AB4-A104-3C4467D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B918-8925-49A9-BFCF-C0CD7BCE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4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16E9-7A12-4387-BE18-9F55D8BD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B31C-B90B-4FE7-B149-4A1E61BA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0F42-A056-4D29-B003-24840F82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BB74-DAFA-4D7E-8184-C9727429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F735-1BBA-4851-80F5-41ECBB72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2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892A-C4C7-48D2-859B-8836BDF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B635-29D6-4AD7-A46A-D6E59BCD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76A4-7F30-4F4A-B766-965B12F1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73A1-05F8-4B6A-89DA-13B1454C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6970-3E08-40DD-939C-F5787A0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07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A42-B00D-42C5-A764-0414D715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5F6F-AF53-4127-8965-13E02C8A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34F8-FD98-479B-85E2-5ABBB5A5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C5FE-13D7-4109-A123-06FEB43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4B59-163F-4BB0-A934-D8B2CB0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9621-D15E-4812-ABF6-F4E26133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3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327E-F492-422B-9A4A-42CA800B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4038-F5B3-4FF1-A415-C98582C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F874-7AA2-46B9-9B35-958BE53D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CAA1D-4D7E-4BF0-8AD6-51E75DDD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6EC7-5F67-4BC8-821E-F37A2265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711BE-A00E-4442-9E19-0E1B049E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04C24-FA3A-412C-8EBC-D4C5C16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39FC6-B9EE-4C26-89CE-5350968B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08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07F-8BCE-471A-A639-13E451E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8DF5A-6CEE-4682-A3CF-66DEC0F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B87A-DB67-49B2-801D-58716E4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59A-F5E6-4359-89B6-6A9933C1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8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97C4-1E5F-4C29-8CCD-E4658ED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3EBEC-D090-4555-AD3C-DC97692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3BBA-E694-4F15-B52F-F091BD5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8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698F-3FCB-4F80-8B51-E38C3DA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BBD2-F193-4A46-9235-16613A5B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2A6-898A-4FD7-89EE-1DB836E9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D175-6E9A-4BA9-8FFA-B4DE1B5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AF74-04B0-4E9D-84BB-A502D7E1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E272-F761-4919-8AB7-426D8F8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8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1134-1D03-4807-93F9-353FD76E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27851-E417-4F61-8314-6B841B49E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34E2-534B-42B3-A4D2-1BBE9426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16AC-0FB9-4733-9485-2B7D64C8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3A33-47D1-4082-98BB-DE0E705F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9095-1A68-4638-A75B-ABC7091C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1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B2582-33C5-4ECC-A79D-5A8D3855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9AC5-BF58-4017-9481-61DE18C2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65A0-DFB6-4CD2-9F14-E422E29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ACE-41E8-4574-9F78-DBBF8282D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5CD7-08CF-4E41-B9C2-B0C2D6A90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5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9653-E548-41FF-855E-59308EBE5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{Awesome intro}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0269-7384-4874-BC1C-186222E3B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{more of the awesome}</a:t>
            </a:r>
          </a:p>
        </p:txBody>
      </p:sp>
    </p:spTree>
    <p:extLst>
      <p:ext uri="{BB962C8B-B14F-4D97-AF65-F5344CB8AC3E}">
        <p14:creationId xmlns:p14="http://schemas.microsoft.com/office/powerpoint/2010/main" val="34568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936B-8F51-48DC-8907-7A9AE94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theProblem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E376-D633-4133-BB57-25D57097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child mortality rate in South Africa is high, much higher than it should be</a:t>
            </a:r>
          </a:p>
          <a:p>
            <a:r>
              <a:rPr lang="en-ZA" dirty="0"/>
              <a:t>Caregivers don’t always</a:t>
            </a:r>
          </a:p>
          <a:p>
            <a:pPr lvl="1"/>
            <a:r>
              <a:rPr lang="en-ZA" dirty="0"/>
              <a:t>know about vaccinations</a:t>
            </a:r>
          </a:p>
          <a:p>
            <a:pPr lvl="1"/>
            <a:r>
              <a:rPr lang="en-ZA" dirty="0"/>
              <a:t>understand the implication of vaccinations</a:t>
            </a:r>
          </a:p>
          <a:p>
            <a:pPr lvl="1"/>
            <a:r>
              <a:rPr lang="en-ZA" dirty="0"/>
              <a:t>have the incentive to vaccinate</a:t>
            </a:r>
          </a:p>
          <a:p>
            <a:r>
              <a:rPr lang="en-ZA" dirty="0"/>
              <a:t>There are many diseases that are completely preventable and eradicated in most countries (Polio is just one example)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4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665-2BA4-4991-A859-B8FE0621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 err="1"/>
              <a:t>theIdea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E2A6-CB0B-43D1-9BFF-1B008C44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Educate mothers/caregivers on the vaccine requirements for children in South Africa</a:t>
            </a:r>
          </a:p>
          <a:p>
            <a:r>
              <a:rPr lang="en-ZA" dirty="0"/>
              <a:t>Show mother/caregiver details on nearest clinics</a:t>
            </a:r>
          </a:p>
          <a:p>
            <a:r>
              <a:rPr lang="en-ZA" dirty="0"/>
              <a:t>Incentivise the completion of the vaccines with vouchers</a:t>
            </a:r>
          </a:p>
          <a:p>
            <a:r>
              <a:rPr lang="en-ZA" dirty="0"/>
              <a:t>Have a healthier child population, with a greater potential for growth, learning and development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4545-5185-40EE-A491-FEF56C8C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thePrototype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BEC7-312B-414F-9880-01B7FC3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5 milestones, vaccines within the milestone</a:t>
            </a:r>
          </a:p>
          <a:p>
            <a:r>
              <a:rPr lang="en-ZA" dirty="0"/>
              <a:t>Linking a baby to a caregiver</a:t>
            </a:r>
          </a:p>
          <a:p>
            <a:r>
              <a:rPr lang="en-ZA" dirty="0"/>
              <a:t>Nearest clinic</a:t>
            </a:r>
          </a:p>
          <a:p>
            <a:r>
              <a:rPr lang="en-ZA" dirty="0"/>
              <a:t>Vouchers for completing all vaccines in a milestone</a:t>
            </a:r>
          </a:p>
          <a:p>
            <a:pPr lvl="1"/>
            <a:r>
              <a:rPr lang="en-ZA" dirty="0"/>
              <a:t>Vouchers are for baby care items nappies, clothes, bottles</a:t>
            </a:r>
          </a:p>
          <a:p>
            <a:pPr lvl="1"/>
            <a:r>
              <a:rPr lang="en-ZA" dirty="0"/>
              <a:t>Also for mommy care items, breast pads, maternity bras etc</a:t>
            </a:r>
          </a:p>
          <a:p>
            <a:r>
              <a:rPr lang="en-ZA" dirty="0"/>
              <a:t>In further iterations</a:t>
            </a:r>
          </a:p>
          <a:p>
            <a:pPr lvl="1"/>
            <a:r>
              <a:rPr lang="en-ZA" dirty="0"/>
              <a:t>All milestones, all vaccines</a:t>
            </a:r>
          </a:p>
          <a:p>
            <a:pPr lvl="1"/>
            <a:r>
              <a:rPr lang="en-ZA" dirty="0"/>
              <a:t>Pregnancy </a:t>
            </a:r>
            <a:r>
              <a:rPr lang="en-ZA" dirty="0" err="1"/>
              <a:t>checkups</a:t>
            </a:r>
            <a:endParaRPr lang="en-ZA" dirty="0"/>
          </a:p>
          <a:p>
            <a:pPr lvl="1"/>
            <a:r>
              <a:rPr lang="en-ZA" dirty="0"/>
              <a:t>Child wellbeing stuff</a:t>
            </a:r>
          </a:p>
        </p:txBody>
      </p:sp>
    </p:spTree>
    <p:extLst>
      <p:ext uri="{BB962C8B-B14F-4D97-AF65-F5344CB8AC3E}">
        <p14:creationId xmlns:p14="http://schemas.microsoft.com/office/powerpoint/2010/main" val="35055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288E-B3F7-47A5-B0CE-387AF0F2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E445-8BA0-497E-83C5-C9BB6DE5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Web-based for maximum accessibility </a:t>
            </a:r>
          </a:p>
          <a:p>
            <a:pPr lvl="1"/>
            <a:r>
              <a:rPr lang="en-ZA" dirty="0"/>
              <a:t>Considering mobile as well</a:t>
            </a:r>
          </a:p>
          <a:p>
            <a:r>
              <a:rPr lang="en-ZA" dirty="0" err="1"/>
              <a:t>Github</a:t>
            </a:r>
            <a:r>
              <a:rPr lang="en-ZA" dirty="0"/>
              <a:t> for version Control</a:t>
            </a:r>
          </a:p>
          <a:p>
            <a:r>
              <a:rPr lang="en-ZA" dirty="0" err="1"/>
              <a:t>Github</a:t>
            </a:r>
            <a:r>
              <a:rPr lang="en-ZA" dirty="0"/>
              <a:t> pages for prototype deployment</a:t>
            </a:r>
          </a:p>
        </p:txBody>
      </p:sp>
    </p:spTree>
    <p:extLst>
      <p:ext uri="{BB962C8B-B14F-4D97-AF65-F5344CB8AC3E}">
        <p14:creationId xmlns:p14="http://schemas.microsoft.com/office/powerpoint/2010/main" val="14485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66F9-F570-4B64-8E17-D80660BE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theLink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0793-442A-4763-BA84-013CF720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UN Sustainability Goal 3 – Good Health and Well-being</a:t>
            </a:r>
          </a:p>
          <a:p>
            <a:r>
              <a:rPr lang="en-ZA" dirty="0"/>
              <a:t>Starting early in our fight for a healthy population is key</a:t>
            </a:r>
          </a:p>
          <a:p>
            <a:r>
              <a:rPr lang="en-ZA" dirty="0"/>
              <a:t>It educates the mothers/caregivers and helps them take care of their bundles of joy</a:t>
            </a:r>
          </a:p>
        </p:txBody>
      </p:sp>
    </p:spTree>
    <p:extLst>
      <p:ext uri="{BB962C8B-B14F-4D97-AF65-F5344CB8AC3E}">
        <p14:creationId xmlns:p14="http://schemas.microsoft.com/office/powerpoint/2010/main" val="3539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2FBE0D-7661-4A30-9285-7550A6C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465" y="2766218"/>
            <a:ext cx="7125070" cy="1325563"/>
          </a:xfrm>
        </p:spPr>
        <p:txBody>
          <a:bodyPr/>
          <a:lstStyle/>
          <a:p>
            <a:r>
              <a:rPr lang="en-ZA" dirty="0"/>
              <a:t>Can we make a difference?</a:t>
            </a:r>
          </a:p>
        </p:txBody>
      </p:sp>
    </p:spTree>
    <p:extLst>
      <p:ext uri="{BB962C8B-B14F-4D97-AF65-F5344CB8AC3E}">
        <p14:creationId xmlns:p14="http://schemas.microsoft.com/office/powerpoint/2010/main" val="517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D1B3DF-EB79-4118-AEC6-E653E020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626" y="2766218"/>
            <a:ext cx="2544747" cy="1325563"/>
          </a:xfrm>
        </p:spPr>
        <p:txBody>
          <a:bodyPr/>
          <a:lstStyle/>
          <a:p>
            <a:r>
              <a:rPr lang="en-ZA" dirty="0" err="1"/>
              <a:t>yesWeCan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85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{Awesome intro}</vt:lpstr>
      <vt:lpstr>theProblem</vt:lpstr>
      <vt:lpstr>theIdea</vt:lpstr>
      <vt:lpstr>thePrototype</vt:lpstr>
      <vt:lpstr>theCode</vt:lpstr>
      <vt:lpstr>theLink</vt:lpstr>
      <vt:lpstr>Can we make a difference?</vt:lpstr>
      <vt:lpstr>yesWeCan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{Awesome intro}</dc:title>
  <dc:creator>Je-mé Kruger-baartjes</dc:creator>
  <cp:lastModifiedBy>Chloë Smith</cp:lastModifiedBy>
  <cp:revision>6</cp:revision>
  <dcterms:created xsi:type="dcterms:W3CDTF">2020-07-31T15:48:29Z</dcterms:created>
  <dcterms:modified xsi:type="dcterms:W3CDTF">2020-07-31T17:07:46Z</dcterms:modified>
</cp:coreProperties>
</file>