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3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2" r:id="rId31"/>
    <p:sldId id="293" r:id="rId32"/>
    <p:sldId id="290" r:id="rId33"/>
    <p:sldId id="291" r:id="rId34"/>
    <p:sldId id="300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17" autoAdjust="0"/>
  </p:normalViewPr>
  <p:slideViewPr>
    <p:cSldViewPr snapToGrid="0">
      <p:cViewPr>
        <p:scale>
          <a:sx n="53" d="100"/>
          <a:sy n="53" d="100"/>
        </p:scale>
        <p:origin x="1992" y="-100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70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67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Backpack 45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2949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88742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72753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60980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625266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48777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712490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56634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0A6C-BD73-4F7F-8F5E-8B820E279B14}"/>
              </a:ext>
            </a:extLst>
          </p:cNvPr>
          <p:cNvSpPr txBox="1"/>
          <p:nvPr/>
        </p:nvSpPr>
        <p:spPr>
          <a:xfrm>
            <a:off x="3688544" y="590474"/>
            <a:ext cx="19830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isten ITC" panose="03050502040202030202" pitchFamily="66" charset="0"/>
              </a:rPr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F2126-9F87-4DB9-986A-D020FC0699CA}"/>
              </a:ext>
            </a:extLst>
          </p:cNvPr>
          <p:cNvSpPr txBox="1"/>
          <p:nvPr/>
        </p:nvSpPr>
        <p:spPr>
          <a:xfrm>
            <a:off x="18753" y="1176174"/>
            <a:ext cx="1112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adley Hand ITC" panose="03070402050302030203" pitchFamily="66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422863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57243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654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27942"/>
            <a:ext cx="6774872" cy="83032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JANUARY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24872" y="797009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1026" name="Picture 2" descr="Martin Luther King Jr Coloring Pages and Worksheets - Best Coloring Pages  For Kids | Martin luther king art, Martin luther king jr activities, Martin  luther">
            <a:extLst>
              <a:ext uri="{FF2B5EF4-FFF2-40B4-BE49-F238E27FC236}">
                <a16:creationId xmlns:a16="http://schemas.microsoft.com/office/drawing/2014/main" id="{C298DBF4-11B5-4CED-BBA3-E5B7C3F5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r="10660" b="8705"/>
          <a:stretch/>
        </p:blipFill>
        <p:spPr bwMode="auto">
          <a:xfrm>
            <a:off x="1074314" y="4726669"/>
            <a:ext cx="617671" cy="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4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8922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15" name="Graphic 14" descr="Champagne glasses outline">
            <a:extLst>
              <a:ext uri="{FF2B5EF4-FFF2-40B4-BE49-F238E27FC236}">
                <a16:creationId xmlns:a16="http://schemas.microsoft.com/office/drawing/2014/main" id="{62C0A914-29FB-4D2B-BAF5-193469212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259" y="1163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0935"/>
              </p:ext>
            </p:extLst>
          </p:nvPr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04862"/>
              </p:ext>
            </p:extLst>
          </p:nvPr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11054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3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3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How to Draw Spiderman Face (Spiderman) Step by Step : Drawing  Tutorials">
            <a:extLst>
              <a:ext uri="{FF2B5EF4-FFF2-40B4-BE49-F238E27FC236}">
                <a16:creationId xmlns:a16="http://schemas.microsoft.com/office/drawing/2014/main" id="{850DBC94-DD75-4596-B51D-B16D92EC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1"/>
          <a:stretch/>
        </p:blipFill>
        <p:spPr bwMode="auto">
          <a:xfrm rot="21215747">
            <a:off x="4646182" y="6396097"/>
            <a:ext cx="2157076" cy="27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9765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15244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19414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6771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086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34654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81006"/>
              </p:ext>
            </p:extLst>
          </p:nvPr>
        </p:nvGraphicFramePr>
        <p:xfrm>
          <a:off x="4810963" y="674088"/>
          <a:ext cx="1943151" cy="14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5076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553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79360"/>
              </p:ext>
            </p:extLst>
          </p:nvPr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5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2025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151714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 drawing outline Images, Stock Photos &amp;amp; Vectors | Shutterstock">
            <a:extLst>
              <a:ext uri="{FF2B5EF4-FFF2-40B4-BE49-F238E27FC236}">
                <a16:creationId xmlns:a16="http://schemas.microsoft.com/office/drawing/2014/main" id="{B6A5B99F-96D5-40F3-B2E4-D110E674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16753" r="13010" b="19351"/>
          <a:stretch/>
        </p:blipFill>
        <p:spPr bwMode="auto">
          <a:xfrm>
            <a:off x="57726" y="3661098"/>
            <a:ext cx="872837" cy="8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oundhog day linear icon Royalty Free Vector Image">
            <a:extLst>
              <a:ext uri="{FF2B5EF4-FFF2-40B4-BE49-F238E27FC236}">
                <a16:creationId xmlns:a16="http://schemas.microsoft.com/office/drawing/2014/main" id="{2A2A8563-2CA6-466B-8D43-2317ABF75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t="20261" r="17172" b="45698"/>
          <a:stretch/>
        </p:blipFill>
        <p:spPr bwMode="auto">
          <a:xfrm>
            <a:off x="3429000" y="1554762"/>
            <a:ext cx="916056" cy="4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44081"/>
              </p:ext>
            </p:extLst>
          </p:nvPr>
        </p:nvGraphicFramePr>
        <p:xfrm>
          <a:off x="0" y="86063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107382"/>
            <a:ext cx="6774872" cy="195088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FEBRUARY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684953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3703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dam Cj Walker Coloring Pages | Free People Coloring Pages | Kidadl">
            <a:extLst>
              <a:ext uri="{FF2B5EF4-FFF2-40B4-BE49-F238E27FC236}">
                <a16:creationId xmlns:a16="http://schemas.microsoft.com/office/drawing/2014/main" id="{3DF0D0EF-C717-4B48-8402-6FA2D85D1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3622" r="5519" b="14060"/>
          <a:stretch/>
        </p:blipFill>
        <p:spPr bwMode="auto">
          <a:xfrm>
            <a:off x="3801918" y="5693639"/>
            <a:ext cx="899284" cy="12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509"/>
              </p:ext>
            </p:extLst>
          </p:nvPr>
        </p:nvGraphicFramePr>
        <p:xfrm>
          <a:off x="0" y="877453"/>
          <a:ext cx="5143500" cy="4706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2050" name="Picture 2" descr="Sojourner Truth Coloring Pages | Free People Coloring Pages | Kidadl">
            <a:extLst>
              <a:ext uri="{FF2B5EF4-FFF2-40B4-BE49-F238E27FC236}">
                <a16:creationId xmlns:a16="http://schemas.microsoft.com/office/drawing/2014/main" id="{7AB951BE-0D9B-42DF-BD45-402F1A7C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4"/>
          <a:stretch/>
        </p:blipFill>
        <p:spPr bwMode="auto">
          <a:xfrm>
            <a:off x="167432" y="5648136"/>
            <a:ext cx="1016002" cy="12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801C0-A165-43FD-AD32-B6A77612F286}"/>
              </a:ext>
            </a:extLst>
          </p:cNvPr>
          <p:cNvSpPr txBox="1"/>
          <p:nvPr/>
        </p:nvSpPr>
        <p:spPr>
          <a:xfrm>
            <a:off x="837072" y="6030501"/>
            <a:ext cx="101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Sojourner Truth</a:t>
            </a:r>
          </a:p>
        </p:txBody>
      </p:sp>
      <p:pic>
        <p:nvPicPr>
          <p:cNvPr id="2052" name="Picture 4" descr="George Washington Carver Coloring Page | crayola.com">
            <a:extLst>
              <a:ext uri="{FF2B5EF4-FFF2-40B4-BE49-F238E27FC236}">
                <a16:creationId xmlns:a16="http://schemas.microsoft.com/office/drawing/2014/main" id="{6B0AC15D-7E99-4B3B-86BA-EAB13F169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6216" r="16685" b="25828"/>
          <a:stretch/>
        </p:blipFill>
        <p:spPr bwMode="auto">
          <a:xfrm>
            <a:off x="2040082" y="5661221"/>
            <a:ext cx="1016002" cy="12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E911E-406E-4C81-8EC2-4B52CF2A420B}"/>
              </a:ext>
            </a:extLst>
          </p:cNvPr>
          <p:cNvSpPr txBox="1"/>
          <p:nvPr/>
        </p:nvSpPr>
        <p:spPr>
          <a:xfrm>
            <a:off x="2761837" y="5674857"/>
            <a:ext cx="113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George Washington Carver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6636A-ED78-4A83-9F24-19E05418E5E4}"/>
              </a:ext>
            </a:extLst>
          </p:cNvPr>
          <p:cNvSpPr txBox="1"/>
          <p:nvPr/>
        </p:nvSpPr>
        <p:spPr>
          <a:xfrm>
            <a:off x="4438425" y="6484575"/>
            <a:ext cx="11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 ITC" panose="03070402050302030203" pitchFamily="66" charset="0"/>
              </a:rPr>
              <a:t>Madame C.J. Walker</a:t>
            </a:r>
          </a:p>
        </p:txBody>
      </p:sp>
    </p:spTree>
    <p:extLst>
      <p:ext uri="{BB962C8B-B14F-4D97-AF65-F5344CB8AC3E}">
        <p14:creationId xmlns:p14="http://schemas.microsoft.com/office/powerpoint/2010/main" val="2868996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Kristen ITC" panose="03050502040202030202" pitchFamily="66" charset="0"/>
              </a:rPr>
              <a:t>Febrary</a:t>
            </a:r>
            <a:r>
              <a:rPr lang="en-US" sz="2800" dirty="0">
                <a:latin typeface="Kristen ITC" panose="03050502040202030202" pitchFamily="66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17049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February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423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February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February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56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9095"/>
              </p:ext>
            </p:extLst>
          </p:nvPr>
        </p:nvGraphicFramePr>
        <p:xfrm>
          <a:off x="4810963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13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31395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43e0d1c-a665-408c-8e87-bbf69a661b03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cdc60f3-49e9-43c0-aaac-e2785a77b6b3"/>
  </ds:schemaRefs>
</ds:datastoreItem>
</file>

<file path=customXml/itemProps2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38410</TotalTime>
  <Words>1235</Words>
  <Application>Microsoft Office PowerPoint</Application>
  <PresentationFormat>Letter Paper (8.5x11 in)</PresentationFormat>
  <Paragraphs>909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February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20</cp:revision>
  <dcterms:created xsi:type="dcterms:W3CDTF">2021-11-09T22:47:31Z</dcterms:created>
  <dcterms:modified xsi:type="dcterms:W3CDTF">2022-01-26T01:20:08Z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