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6" r:id="rId5"/>
    <p:sldId id="258" r:id="rId6"/>
    <p:sldId id="261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68534"/>
              </p:ext>
            </p:extLst>
          </p:nvPr>
        </p:nvGraphicFramePr>
        <p:xfrm>
          <a:off x="70376" y="469900"/>
          <a:ext cx="2145542" cy="122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51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499861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36740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20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196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5235664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90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33011" y="505609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3774"/>
              </p:ext>
            </p:extLst>
          </p:nvPr>
        </p:nvGraphicFramePr>
        <p:xfrm>
          <a:off x="292100" y="1536700"/>
          <a:ext cx="15621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adley Hand ITC" panose="03070402050302030203" pitchFamily="66" charset="0"/>
                        </a:rPr>
                        <a:t>Nosaeron</a:t>
                      </a:r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Itemized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95300" y="901700"/>
            <a:ext cx="1993900" cy="1574800"/>
          </a:xfrm>
          <a:prstGeom prst="roundRect">
            <a:avLst>
              <a:gd name="adj" fmla="val 126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77CA62-3668-4016-B75D-C1755BA8F857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043e0d1c-a665-408c-8e87-bbf69a661b0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cdc60f3-49e9-43c0-aaac-e2785a77b6b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131</Words>
  <Application>Microsoft Office PowerPoint</Application>
  <PresentationFormat>Letter Paper (8.5x11 in)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Ink Free</vt:lpstr>
      <vt:lpstr>Rage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1</cp:revision>
  <dcterms:created xsi:type="dcterms:W3CDTF">2021-11-09T22:47:31Z</dcterms:created>
  <dcterms:modified xsi:type="dcterms:W3CDTF">2021-11-10T00:52:53Z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