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2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  <p:sldId id="288" r:id="rId29"/>
    <p:sldId id="289" r:id="rId30"/>
    <p:sldId id="292" r:id="rId31"/>
    <p:sldId id="293" r:id="rId32"/>
    <p:sldId id="290" r:id="rId33"/>
    <p:sldId id="291" r:id="rId34"/>
    <p:sldId id="300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070" autoAdjust="0"/>
  </p:normalViewPr>
  <p:slideViewPr>
    <p:cSldViewPr snapToGrid="0">
      <p:cViewPr>
        <p:scale>
          <a:sx n="46" d="100"/>
          <a:sy n="46" d="100"/>
        </p:scale>
        <p:origin x="2144" y="44"/>
      </p:cViewPr>
      <p:guideLst>
        <p:guide orient="horz" pos="28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Streaming</a:t>
            </a:r>
            <a:r>
              <a:rPr lang="en-US" u="none" dirty="0"/>
              <a:t> 25.60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Netflix 6.60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Spotify 10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Disney+ 4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Apple tv+ 5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Beauty</a:t>
            </a:r>
            <a:r>
              <a:rPr lang="en-US" u="none" dirty="0"/>
              <a:t> 80</a:t>
            </a:r>
          </a:p>
          <a:p>
            <a:pPr marL="171450" indent="-171450">
              <a:buFontTx/>
              <a:buChar char="-"/>
            </a:pPr>
            <a:r>
              <a:rPr lang="en-US" dirty="0"/>
              <a:t>Eyebrows 10</a:t>
            </a:r>
          </a:p>
          <a:p>
            <a:pPr marL="171450" indent="-171450">
              <a:buFontTx/>
              <a:buChar char="-"/>
            </a:pPr>
            <a:r>
              <a:rPr lang="en-US" dirty="0"/>
              <a:t>Body wax 70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Fitness 67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Cat stuff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Backpack 45</a:t>
            </a:r>
          </a:p>
          <a:p>
            <a:pPr marL="171450" indent="-171450">
              <a:buFontTx/>
              <a:buChar char="-"/>
            </a:pPr>
            <a:r>
              <a:rPr lang="en-US" dirty="0"/>
              <a:t>Food</a:t>
            </a:r>
          </a:p>
          <a:p>
            <a:pPr marL="171450" indent="-171450">
              <a:buFontTx/>
              <a:buChar char="-"/>
            </a:pPr>
            <a:r>
              <a:rPr lang="en-US" dirty="0"/>
              <a:t>Grooming 60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Entertainment 75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Commute 120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Clothes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Grocery 125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Dining out 125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Phone 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Nosaeron 17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Utilities</a:t>
            </a:r>
            <a:r>
              <a:rPr lang="en-US" dirty="0"/>
              <a:t> 165</a:t>
            </a:r>
          </a:p>
          <a:p>
            <a:pPr marL="0" indent="0">
              <a:buFontTx/>
              <a:buNone/>
            </a:pPr>
            <a:r>
              <a:rPr lang="en-US" dirty="0" err="1"/>
              <a:t>Wifi</a:t>
            </a:r>
            <a:r>
              <a:rPr lang="en-US" dirty="0"/>
              <a:t> 55</a:t>
            </a:r>
          </a:p>
          <a:p>
            <a:pPr marL="0" indent="0">
              <a:buFontTx/>
              <a:buNone/>
            </a:pPr>
            <a:r>
              <a:rPr lang="en-US" dirty="0"/>
              <a:t>Coned 90</a:t>
            </a:r>
          </a:p>
          <a:p>
            <a:pPr marL="0" indent="0">
              <a:buFontTx/>
              <a:buNone/>
            </a:pPr>
            <a:r>
              <a:rPr lang="en-US" dirty="0"/>
              <a:t>Laundry 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Rent 1995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2949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E4F55-6679-47E1-93B2-36963ADC0D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Streaming</a:t>
            </a:r>
            <a:r>
              <a:rPr lang="en-US" u="none" dirty="0"/>
              <a:t> 25.60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Netflix 6.60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Spotify 10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Disney+ 4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Apple tv+ 5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Beauty</a:t>
            </a:r>
            <a:r>
              <a:rPr lang="en-US" u="none" dirty="0"/>
              <a:t> 80</a:t>
            </a:r>
          </a:p>
          <a:p>
            <a:pPr marL="171450" indent="-171450">
              <a:buFontTx/>
              <a:buChar char="-"/>
            </a:pPr>
            <a:r>
              <a:rPr lang="en-US" dirty="0"/>
              <a:t>Eyebrows 20</a:t>
            </a:r>
          </a:p>
          <a:p>
            <a:pPr marL="171450" indent="-171450">
              <a:buFontTx/>
              <a:buChar char="-"/>
            </a:pPr>
            <a:r>
              <a:rPr lang="en-US" dirty="0"/>
              <a:t>Body wax 19+25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Fitness 180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Cat stuff 100</a:t>
            </a:r>
          </a:p>
          <a:p>
            <a:pPr marL="171450" indent="-171450">
              <a:buFontTx/>
              <a:buChar char="-"/>
            </a:pPr>
            <a:r>
              <a:rPr lang="en-US" dirty="0"/>
              <a:t>Grooming 60</a:t>
            </a:r>
          </a:p>
          <a:p>
            <a:pPr marL="171450" indent="-171450">
              <a:buFontTx/>
              <a:buChar char="-"/>
            </a:pPr>
            <a:r>
              <a:rPr lang="en-US" dirty="0"/>
              <a:t>Food 40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Entertainment 75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Commute 120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Therapy 165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House + toiletries 50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Clothes 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Grocery 125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Dining out 150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Phone 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Nosaeron 17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Utilities</a:t>
            </a:r>
            <a:r>
              <a:rPr lang="en-US" dirty="0"/>
              <a:t> 165</a:t>
            </a:r>
          </a:p>
          <a:p>
            <a:pPr marL="0" indent="0">
              <a:buFontTx/>
              <a:buNone/>
            </a:pPr>
            <a:r>
              <a:rPr lang="en-US" dirty="0" err="1"/>
              <a:t>Wifi</a:t>
            </a:r>
            <a:r>
              <a:rPr lang="en-US" dirty="0"/>
              <a:t> 55</a:t>
            </a:r>
          </a:p>
          <a:p>
            <a:pPr marL="0" indent="0">
              <a:buFontTx/>
              <a:buNone/>
            </a:pPr>
            <a:r>
              <a:rPr lang="en-US" dirty="0"/>
              <a:t>Coned 90</a:t>
            </a:r>
          </a:p>
          <a:p>
            <a:pPr marL="0" indent="0">
              <a:buFontTx/>
              <a:buNone/>
            </a:pPr>
            <a:r>
              <a:rPr lang="en-US" dirty="0"/>
              <a:t>Laundry 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Rent 1995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Other 714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E4F55-6679-47E1-93B2-36963ADC0D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6.sv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ole Dance Outline @ Outline.pics">
            <a:extLst>
              <a:ext uri="{FF2B5EF4-FFF2-40B4-BE49-F238E27FC236}">
                <a16:creationId xmlns:a16="http://schemas.microsoft.com/office/drawing/2014/main" id="{E88083F5-0B41-404E-B8A6-1FC610CDF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4432906" y="880378"/>
            <a:ext cx="1686515" cy="18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3FB0F2-AB06-4B3E-A68B-0F57C8B567CE}"/>
              </a:ext>
            </a:extLst>
          </p:cNvPr>
          <p:cNvSpPr txBox="1"/>
          <p:nvPr/>
        </p:nvSpPr>
        <p:spPr>
          <a:xfrm>
            <a:off x="168511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49DAE-F6DF-4506-8A48-CFB5D2CD088C}"/>
              </a:ext>
            </a:extLst>
          </p:cNvPr>
          <p:cNvSpPr txBox="1"/>
          <p:nvPr/>
        </p:nvSpPr>
        <p:spPr>
          <a:xfrm>
            <a:off x="168511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3998262" y="6398958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08558"/>
              </p:ext>
            </p:extLst>
          </p:nvPr>
        </p:nvGraphicFramePr>
        <p:xfrm>
          <a:off x="492201" y="294766"/>
          <a:ext cx="5873598" cy="817036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1953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803756">
                  <a:extLst>
                    <a:ext uri="{9D8B030D-6E8A-4147-A177-3AD203B41FA5}">
                      <a16:colId xmlns:a16="http://schemas.microsoft.com/office/drawing/2014/main" val="1816478784"/>
                    </a:ext>
                  </a:extLst>
                </a:gridCol>
                <a:gridCol w="415788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3E78E-0F92-460F-B5F5-B367A7AF41C9}"/>
              </a:ext>
            </a:extLst>
          </p:cNvPr>
          <p:cNvGrpSpPr/>
          <p:nvPr/>
        </p:nvGrpSpPr>
        <p:grpSpPr>
          <a:xfrm>
            <a:off x="617869" y="308693"/>
            <a:ext cx="676205" cy="876145"/>
            <a:chOff x="469231" y="1925051"/>
            <a:chExt cx="655415" cy="6497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05B46E-1553-48EC-B398-D40704579071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9FA54B-8EE0-4CE8-92DB-FDE7C8B8240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2C46C-7045-47F9-BF69-FB5F47E8B74A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EABA31-0247-4F7A-B2BB-566C24CCB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DB6498-56B0-4077-ADD2-1C5B7347308E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C03B2E-8418-4737-B151-8647E189AE73}"/>
              </a:ext>
            </a:extLst>
          </p:cNvPr>
          <p:cNvGrpSpPr/>
          <p:nvPr/>
        </p:nvGrpSpPr>
        <p:grpSpPr>
          <a:xfrm>
            <a:off x="617867" y="1473765"/>
            <a:ext cx="676205" cy="876145"/>
            <a:chOff x="469231" y="1925051"/>
            <a:chExt cx="655415" cy="6497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81C339-4B36-4136-B36A-4BB0034B226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C2B7A3-DA21-4C22-8229-A0FAD09E1116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D74C66-AD41-4350-B7AB-093CBBE2EA8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69ECA8-1356-4F5B-BD8B-2976D92E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B8A7C-5050-4DC0-8230-89F8260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968970-4DF5-4DD4-8066-BBC89C14FE76}"/>
              </a:ext>
            </a:extLst>
          </p:cNvPr>
          <p:cNvGrpSpPr/>
          <p:nvPr/>
        </p:nvGrpSpPr>
        <p:grpSpPr>
          <a:xfrm>
            <a:off x="617867" y="2643462"/>
            <a:ext cx="676205" cy="876145"/>
            <a:chOff x="469231" y="1925051"/>
            <a:chExt cx="655415" cy="64970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F99DC-C9AC-4A19-9F41-B2523CA434A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BAFFDC-90E7-499F-A6CA-6FB374FE811A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A30016-DB35-49BB-B54E-B4D4128D557D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2DA11C-C2C3-4755-B965-027203DED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7CF0B9-91FC-4AC9-98E3-75D3EE0EDFC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DAE3FA-B3E3-407B-887F-4A0EB6B37A6F}"/>
              </a:ext>
            </a:extLst>
          </p:cNvPr>
          <p:cNvGrpSpPr/>
          <p:nvPr/>
        </p:nvGrpSpPr>
        <p:grpSpPr>
          <a:xfrm>
            <a:off x="617867" y="3816368"/>
            <a:ext cx="676205" cy="876145"/>
            <a:chOff x="469231" y="1925051"/>
            <a:chExt cx="655415" cy="6497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BCD61C-4B93-4EEE-AE0A-9CC43BF8798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8B31CA-6909-4C5C-B187-1F001D03B01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71A355-280D-4A7E-AB58-5A32C9A28382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94814E-F6A2-4993-A82A-7BE9259D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EC048F-18CF-4562-B5B7-10F835AD117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65AE5-A017-49C8-9897-52CD8D8A32B8}"/>
              </a:ext>
            </a:extLst>
          </p:cNvPr>
          <p:cNvGrpSpPr/>
          <p:nvPr/>
        </p:nvGrpSpPr>
        <p:grpSpPr>
          <a:xfrm>
            <a:off x="617867" y="4981219"/>
            <a:ext cx="676205" cy="876145"/>
            <a:chOff x="469231" y="1925051"/>
            <a:chExt cx="655415" cy="64970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E350BC-4EBA-4C81-91BE-1AABE27A12C9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44698-8821-40D5-A233-ABA33314781E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A75A0-31C9-41EF-B6E6-9A6C55B609E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58B7B5-71B2-4819-9C75-F121B2561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63E138-0E23-4E9A-89E9-699EE9A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E0923-C4AF-4E43-81CD-142968031362}"/>
              </a:ext>
            </a:extLst>
          </p:cNvPr>
          <p:cNvGrpSpPr/>
          <p:nvPr/>
        </p:nvGrpSpPr>
        <p:grpSpPr>
          <a:xfrm>
            <a:off x="617865" y="6144640"/>
            <a:ext cx="676205" cy="876145"/>
            <a:chOff x="469231" y="1925051"/>
            <a:chExt cx="655415" cy="64970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74BA51-4E7A-41D8-820E-8159AE01D14C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7D4F19-DE66-4637-9467-A1EA7D4A045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59FD32-C443-4F64-AD72-710E87CB8A64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4615B2-FDA2-4025-BD72-565F7045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85C3FD-D3BD-4E64-8F68-391EAA71638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AC3C1C-0EC8-42DA-BDD4-BF9D203096DB}"/>
              </a:ext>
            </a:extLst>
          </p:cNvPr>
          <p:cNvGrpSpPr/>
          <p:nvPr/>
        </p:nvGrpSpPr>
        <p:grpSpPr>
          <a:xfrm>
            <a:off x="617863" y="7316693"/>
            <a:ext cx="676205" cy="876145"/>
            <a:chOff x="469231" y="1925051"/>
            <a:chExt cx="655415" cy="64970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DA1D14-C572-45F4-9FF2-68D6D1A3C15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2FDC0F-4039-4745-8BD8-99B8170028E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B9F4D0-F309-4715-AF4C-F864DB2E5AFB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EA9225-DDC3-4F56-9B8D-82569029F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FB07F7-9FDD-4311-B578-32EDF4ED9B9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C5A78335-9D6B-4DBD-A184-4DC0638C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84887"/>
              </p:ext>
            </p:extLst>
          </p:nvPr>
        </p:nvGraphicFramePr>
        <p:xfrm>
          <a:off x="1163782" y="8484288"/>
          <a:ext cx="4530435" cy="53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05">
                  <a:extLst>
                    <a:ext uri="{9D8B030D-6E8A-4147-A177-3AD203B41FA5}">
                      <a16:colId xmlns:a16="http://schemas.microsoft.com/office/drawing/2014/main" val="647039042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148269103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87345337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31543748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407775258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95106245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24619526"/>
                    </a:ext>
                  </a:extLst>
                </a:gridCol>
              </a:tblGrid>
              <a:tr h="534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042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24D7E53-9A9E-46F9-9722-E35F15380B87}"/>
              </a:ext>
            </a:extLst>
          </p:cNvPr>
          <p:cNvSpPr txBox="1"/>
          <p:nvPr/>
        </p:nvSpPr>
        <p:spPr>
          <a:xfrm flipH="1">
            <a:off x="544483" y="314721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2BC43-2597-4711-9F92-545676CF9C24}"/>
              </a:ext>
            </a:extLst>
          </p:cNvPr>
          <p:cNvSpPr txBox="1"/>
          <p:nvPr/>
        </p:nvSpPr>
        <p:spPr>
          <a:xfrm flipH="1">
            <a:off x="534387" y="1478646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971D1-A1B0-42DD-A6CF-27628FCC0647}"/>
              </a:ext>
            </a:extLst>
          </p:cNvPr>
          <p:cNvSpPr txBox="1"/>
          <p:nvPr/>
        </p:nvSpPr>
        <p:spPr>
          <a:xfrm flipH="1">
            <a:off x="544483" y="2629834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WED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2EB32D-51E4-4E13-90E6-D95D0EB2D990}"/>
              </a:ext>
            </a:extLst>
          </p:cNvPr>
          <p:cNvSpPr txBox="1"/>
          <p:nvPr/>
        </p:nvSpPr>
        <p:spPr>
          <a:xfrm flipH="1">
            <a:off x="533943" y="3806059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THUR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E12E1-2BF4-453A-A892-EF1AF707F6F0}"/>
              </a:ext>
            </a:extLst>
          </p:cNvPr>
          <p:cNvSpPr txBox="1"/>
          <p:nvPr/>
        </p:nvSpPr>
        <p:spPr>
          <a:xfrm flipH="1">
            <a:off x="544483" y="498360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FRI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DAC989-3DA9-4967-BCD2-84AE9554DFC5}"/>
              </a:ext>
            </a:extLst>
          </p:cNvPr>
          <p:cNvSpPr txBox="1"/>
          <p:nvPr/>
        </p:nvSpPr>
        <p:spPr>
          <a:xfrm flipH="1">
            <a:off x="533942" y="614632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A7D812-74E1-42E4-9F5A-6A912F53E344}"/>
              </a:ext>
            </a:extLst>
          </p:cNvPr>
          <p:cNvSpPr txBox="1"/>
          <p:nvPr/>
        </p:nvSpPr>
        <p:spPr>
          <a:xfrm flipH="1">
            <a:off x="533941" y="7323877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SUN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B0ABAC-0BA3-4A25-B6C7-65848600B594}"/>
              </a:ext>
            </a:extLst>
          </p:cNvPr>
          <p:cNvCxnSpPr>
            <a:cxnSpLocks/>
          </p:cNvCxnSpPr>
          <p:nvPr/>
        </p:nvCxnSpPr>
        <p:spPr>
          <a:xfrm flipH="1">
            <a:off x="1397083" y="294766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633C83-DA7A-4F41-B232-F14B9D4CA87F}"/>
              </a:ext>
            </a:extLst>
          </p:cNvPr>
          <p:cNvCxnSpPr>
            <a:cxnSpLocks/>
          </p:cNvCxnSpPr>
          <p:nvPr/>
        </p:nvCxnSpPr>
        <p:spPr>
          <a:xfrm flipH="1">
            <a:off x="1391055" y="146228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CC1B02-8499-4AF9-A013-C8224010CAB2}"/>
              </a:ext>
            </a:extLst>
          </p:cNvPr>
          <p:cNvCxnSpPr>
            <a:cxnSpLocks/>
          </p:cNvCxnSpPr>
          <p:nvPr/>
        </p:nvCxnSpPr>
        <p:spPr>
          <a:xfrm flipH="1">
            <a:off x="1402591" y="2621465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7E1A5A4-03E7-4D2E-B3D2-6047C27EAC3E}"/>
              </a:ext>
            </a:extLst>
          </p:cNvPr>
          <p:cNvCxnSpPr>
            <a:cxnSpLocks/>
          </p:cNvCxnSpPr>
          <p:nvPr/>
        </p:nvCxnSpPr>
        <p:spPr>
          <a:xfrm flipH="1">
            <a:off x="1389648" y="378438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9FA7C98-2492-46F3-B0C1-1A3EE65CBE48}"/>
              </a:ext>
            </a:extLst>
          </p:cNvPr>
          <p:cNvCxnSpPr>
            <a:cxnSpLocks/>
          </p:cNvCxnSpPr>
          <p:nvPr/>
        </p:nvCxnSpPr>
        <p:spPr>
          <a:xfrm flipH="1">
            <a:off x="1402591" y="495963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514C23-D63E-497B-9E4A-BDEC19118D02}"/>
              </a:ext>
            </a:extLst>
          </p:cNvPr>
          <p:cNvCxnSpPr>
            <a:cxnSpLocks/>
          </p:cNvCxnSpPr>
          <p:nvPr/>
        </p:nvCxnSpPr>
        <p:spPr>
          <a:xfrm flipH="1">
            <a:off x="1395295" y="6106494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AB4C6B8-1C4F-4448-8E23-5AC5CD0F46A2}"/>
              </a:ext>
            </a:extLst>
          </p:cNvPr>
          <p:cNvCxnSpPr>
            <a:cxnSpLocks/>
          </p:cNvCxnSpPr>
          <p:nvPr/>
        </p:nvCxnSpPr>
        <p:spPr>
          <a:xfrm flipH="1">
            <a:off x="1397083" y="730405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4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le Dance Outline @ Outline.pics">
            <a:extLst>
              <a:ext uri="{FF2B5EF4-FFF2-40B4-BE49-F238E27FC236}">
                <a16:creationId xmlns:a16="http://schemas.microsoft.com/office/drawing/2014/main" id="{3EDBB175-81B6-451C-A2BE-BFD41BC4A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1302325" y="1514728"/>
            <a:ext cx="5329625" cy="59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1799"/>
              </p:ext>
            </p:extLst>
          </p:nvPr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32432"/>
              </p:ext>
            </p:extLst>
          </p:nvPr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8936"/>
              </p:ext>
            </p:extLst>
          </p:nvPr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27419"/>
              </p:ext>
            </p:extLst>
          </p:nvPr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9331"/>
              </p:ext>
            </p:extLst>
          </p:nvPr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4469"/>
              </p:ext>
            </p:extLst>
          </p:nvPr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3830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6181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07479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60972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8815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173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4459781" y="7116315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EECC70D-562D-4A8F-87DD-4743CC207384}"/>
              </a:ext>
            </a:extLst>
          </p:cNvPr>
          <p:cNvSpPr>
            <a:spLocks noChangeAspect="1"/>
          </p:cNvSpPr>
          <p:nvPr/>
        </p:nvSpPr>
        <p:spPr>
          <a:xfrm>
            <a:off x="338741" y="7972748"/>
            <a:ext cx="4179915" cy="2233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B5C514-8D22-4356-B97A-3AC3E72EC9F7}"/>
              </a:ext>
            </a:extLst>
          </p:cNvPr>
          <p:cNvSpPr>
            <a:spLocks noChangeAspect="1"/>
          </p:cNvSpPr>
          <p:nvPr/>
        </p:nvSpPr>
        <p:spPr>
          <a:xfrm>
            <a:off x="1060828" y="8451821"/>
            <a:ext cx="2735743" cy="1461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0FE87C-F929-4E31-A249-0286FD0F799D}"/>
              </a:ext>
            </a:extLst>
          </p:cNvPr>
          <p:cNvCxnSpPr>
            <a:cxnSpLocks/>
          </p:cNvCxnSpPr>
          <p:nvPr/>
        </p:nvCxnSpPr>
        <p:spPr>
          <a:xfrm>
            <a:off x="1982597" y="8004655"/>
            <a:ext cx="897037" cy="222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BAD621-F450-4453-BC8A-81550D571EE6}"/>
              </a:ext>
            </a:extLst>
          </p:cNvPr>
          <p:cNvCxnSpPr>
            <a:cxnSpLocks/>
          </p:cNvCxnSpPr>
          <p:nvPr/>
        </p:nvCxnSpPr>
        <p:spPr>
          <a:xfrm>
            <a:off x="1107900" y="8229117"/>
            <a:ext cx="2654469" cy="177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B0192B-5848-4109-8DE8-6F8C7E23D392}"/>
              </a:ext>
            </a:extLst>
          </p:cNvPr>
          <p:cNvCxnSpPr>
            <a:cxnSpLocks/>
          </p:cNvCxnSpPr>
          <p:nvPr/>
        </p:nvCxnSpPr>
        <p:spPr>
          <a:xfrm>
            <a:off x="481739" y="8680474"/>
            <a:ext cx="3893922" cy="89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5B710A-2DF2-4625-92E1-FA01C1C0ACC0}"/>
              </a:ext>
            </a:extLst>
          </p:cNvPr>
          <p:cNvCxnSpPr>
            <a:cxnSpLocks/>
          </p:cNvCxnSpPr>
          <p:nvPr/>
        </p:nvCxnSpPr>
        <p:spPr>
          <a:xfrm flipV="1">
            <a:off x="1920406" y="8022411"/>
            <a:ext cx="1096701" cy="214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FC5A18-3A92-4733-96D5-887C21B80099}"/>
              </a:ext>
            </a:extLst>
          </p:cNvPr>
          <p:cNvCxnSpPr>
            <a:cxnSpLocks/>
          </p:cNvCxnSpPr>
          <p:nvPr/>
        </p:nvCxnSpPr>
        <p:spPr>
          <a:xfrm flipV="1">
            <a:off x="1107899" y="8256949"/>
            <a:ext cx="2701542" cy="17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BEA10F-3981-491A-8960-0B2DFF33E820}"/>
              </a:ext>
            </a:extLst>
          </p:cNvPr>
          <p:cNvCxnSpPr>
            <a:cxnSpLocks/>
          </p:cNvCxnSpPr>
          <p:nvPr/>
        </p:nvCxnSpPr>
        <p:spPr>
          <a:xfrm flipV="1">
            <a:off x="612250" y="8652477"/>
            <a:ext cx="3732931" cy="96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152873" y="188742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152873" y="1272753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152873" y="2360980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152873" y="5625266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152873" y="4548777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152873" y="6712490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152873" y="3456634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869356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2796"/>
              </p:ext>
            </p:extLst>
          </p:nvPr>
        </p:nvGraphicFramePr>
        <p:xfrm>
          <a:off x="4761976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761975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761975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01205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42536"/>
              </p:ext>
            </p:extLst>
          </p:nvPr>
        </p:nvGraphicFramePr>
        <p:xfrm>
          <a:off x="194438" y="171808"/>
          <a:ext cx="4407563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92824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61473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9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EDEB93C6-7892-4D00-B86C-2436E5B63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009289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/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/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F0A6C-BD73-4F7F-8F5E-8B820E279B14}"/>
              </a:ext>
            </a:extLst>
          </p:cNvPr>
          <p:cNvSpPr txBox="1"/>
          <p:nvPr/>
        </p:nvSpPr>
        <p:spPr>
          <a:xfrm>
            <a:off x="3688544" y="590474"/>
            <a:ext cx="198302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Kristen ITC" panose="03050502040202030202" pitchFamily="66" charset="0"/>
              </a:rPr>
              <a:t>Expenditures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F2126-9F87-4DB9-986A-D020FC0699CA}"/>
              </a:ext>
            </a:extLst>
          </p:cNvPr>
          <p:cNvSpPr txBox="1"/>
          <p:nvPr/>
        </p:nvSpPr>
        <p:spPr>
          <a:xfrm>
            <a:off x="18753" y="1176174"/>
            <a:ext cx="11123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radley Hand ITC" panose="03070402050302030203" pitchFamily="66" charset="0"/>
              </a:rPr>
              <a:t>Commute</a:t>
            </a:r>
          </a:p>
        </p:txBody>
      </p:sp>
    </p:spTree>
    <p:extLst>
      <p:ext uri="{BB962C8B-B14F-4D97-AF65-F5344CB8AC3E}">
        <p14:creationId xmlns:p14="http://schemas.microsoft.com/office/powerpoint/2010/main" val="410102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3E77B-CCCC-44DB-93C0-CD5DCF28206F}"/>
              </a:ext>
            </a:extLst>
          </p:cNvPr>
          <p:cNvSpPr/>
          <p:nvPr/>
        </p:nvSpPr>
        <p:spPr>
          <a:xfrm>
            <a:off x="289816" y="231062"/>
            <a:ext cx="20665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5D498-9AE7-4824-918F-E69B81D95788}"/>
              </a:ext>
            </a:extLst>
          </p:cNvPr>
          <p:cNvSpPr txBox="1"/>
          <p:nvPr/>
        </p:nvSpPr>
        <p:spPr>
          <a:xfrm flipH="1">
            <a:off x="2151610" y="79431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in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955964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6002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25146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34290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43434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52578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618744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1034240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9486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863041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7774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691841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62148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F01953-FA11-48C6-935B-AC61B5296FC1}"/>
              </a:ext>
            </a:extLst>
          </p:cNvPr>
          <p:cNvSpPr/>
          <p:nvPr/>
        </p:nvSpPr>
        <p:spPr>
          <a:xfrm>
            <a:off x="791455" y="6475661"/>
            <a:ext cx="242785" cy="2382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1A8AF-5C4A-4E28-8AF8-C5B86B9AA303}"/>
              </a:ext>
            </a:extLst>
          </p:cNvPr>
          <p:cNvSpPr txBox="1"/>
          <p:nvPr/>
        </p:nvSpPr>
        <p:spPr>
          <a:xfrm flipH="1">
            <a:off x="448010" y="1479922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What I’m Proud 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67DB-9E8F-4621-B8E4-E9B91026B620}"/>
              </a:ext>
            </a:extLst>
          </p:cNvPr>
          <p:cNvSpPr txBox="1"/>
          <p:nvPr/>
        </p:nvSpPr>
        <p:spPr>
          <a:xfrm flipH="1">
            <a:off x="448010" y="2781186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Favorite Memories: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04E8A-66BC-4C49-9E42-68890447DDB2}"/>
              </a:ext>
            </a:extLst>
          </p:cNvPr>
          <p:cNvSpPr txBox="1"/>
          <p:nvPr/>
        </p:nvSpPr>
        <p:spPr>
          <a:xfrm flipH="1">
            <a:off x="448010" y="4082450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Things I Can Improve:</a:t>
            </a:r>
          </a:p>
        </p:txBody>
      </p:sp>
      <p:pic>
        <p:nvPicPr>
          <p:cNvPr id="26" name="Picture 2" descr="Pin on Printable Patterns at PatternUniverse.com">
            <a:extLst>
              <a:ext uri="{FF2B5EF4-FFF2-40B4-BE49-F238E27FC236}">
                <a16:creationId xmlns:a16="http://schemas.microsoft.com/office/drawing/2014/main" id="{92E129B3-8133-4888-86B7-1B712718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7" b="9930"/>
          <a:stretch/>
        </p:blipFill>
        <p:spPr bwMode="auto">
          <a:xfrm>
            <a:off x="4005782" y="0"/>
            <a:ext cx="2782252" cy="27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1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367031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0112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19256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28400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37544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46688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559850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445307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3597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274108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1885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OCT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102908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NOV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03254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DEC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B7CFC7A-7101-4C0B-90A5-500E5941FF17}"/>
              </a:ext>
            </a:extLst>
          </p:cNvPr>
          <p:cNvSpPr/>
          <p:nvPr/>
        </p:nvSpPr>
        <p:spPr>
          <a:xfrm rot="5400000">
            <a:off x="5955250" y="6427482"/>
            <a:ext cx="358139" cy="31239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BB483-9EBA-4305-AD1A-84814EE8E9A5}"/>
              </a:ext>
            </a:extLst>
          </p:cNvPr>
          <p:cNvSpPr txBox="1"/>
          <p:nvPr/>
        </p:nvSpPr>
        <p:spPr>
          <a:xfrm flipH="1">
            <a:off x="445308" y="5886986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BC8DA-0F40-451A-B999-CEF9E16AE4BD}"/>
              </a:ext>
            </a:extLst>
          </p:cNvPr>
          <p:cNvSpPr txBox="1"/>
          <p:nvPr/>
        </p:nvSpPr>
        <p:spPr>
          <a:xfrm flipH="1">
            <a:off x="2840066" y="2676691"/>
            <a:ext cx="113191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dirty="0">
                <a:latin typeface="Harlow Solid Italic" panose="04030604020F02020D02" pitchFamily="82" charset="0"/>
              </a:rPr>
              <a:t>favorites</a:t>
            </a:r>
          </a:p>
        </p:txBody>
      </p:sp>
      <p:pic>
        <p:nvPicPr>
          <p:cNvPr id="24" name="Picture 2" descr="Outline Balloon Images, Stock Photos &amp; Vectors | Shutterstock">
            <a:extLst>
              <a:ext uri="{FF2B5EF4-FFF2-40B4-BE49-F238E27FC236}">
                <a16:creationId xmlns:a16="http://schemas.microsoft.com/office/drawing/2014/main" id="{9C552E91-D25C-4405-B64B-E97912753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9" r="17460" b="17490"/>
          <a:stretch/>
        </p:blipFill>
        <p:spPr bwMode="auto">
          <a:xfrm rot="1703287">
            <a:off x="5056465" y="-252929"/>
            <a:ext cx="1694443" cy="23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25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January</a:t>
            </a:r>
          </a:p>
        </p:txBody>
      </p:sp>
    </p:spTree>
    <p:extLst>
      <p:ext uri="{BB962C8B-B14F-4D97-AF65-F5344CB8AC3E}">
        <p14:creationId xmlns:p14="http://schemas.microsoft.com/office/powerpoint/2010/main" val="422863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57243"/>
              </p:ext>
            </p:extLst>
          </p:nvPr>
        </p:nvGraphicFramePr>
        <p:xfrm>
          <a:off x="0" y="860638"/>
          <a:ext cx="6858000" cy="7060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654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8227942"/>
            <a:ext cx="6774872" cy="83032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JANUARY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24872" y="797009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  <p:pic>
        <p:nvPicPr>
          <p:cNvPr id="1026" name="Picture 2" descr="Martin Luther King Jr Coloring Pages and Worksheets - Best Coloring Pages  For Kids | Martin luther king art, Martin luther king jr activities, Martin  luther">
            <a:extLst>
              <a:ext uri="{FF2B5EF4-FFF2-40B4-BE49-F238E27FC236}">
                <a16:creationId xmlns:a16="http://schemas.microsoft.com/office/drawing/2014/main" id="{C298DBF4-11B5-4CED-BBA3-E5B7C3F5F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r="10660" b="8705"/>
          <a:stretch/>
        </p:blipFill>
        <p:spPr bwMode="auto">
          <a:xfrm>
            <a:off x="1074314" y="4726669"/>
            <a:ext cx="617671" cy="8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4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38922"/>
              </p:ext>
            </p:extLst>
          </p:nvPr>
        </p:nvGraphicFramePr>
        <p:xfrm>
          <a:off x="0" y="87745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15" name="Graphic 14" descr="Champagne glasses outline">
            <a:extLst>
              <a:ext uri="{FF2B5EF4-FFF2-40B4-BE49-F238E27FC236}">
                <a16:creationId xmlns:a16="http://schemas.microsoft.com/office/drawing/2014/main" id="{62C0A914-29FB-4D2B-BAF5-193469212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0259" y="1163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1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10935"/>
              </p:ext>
            </p:extLst>
          </p:nvPr>
        </p:nvGraphicFramePr>
        <p:xfrm>
          <a:off x="245237" y="1271814"/>
          <a:ext cx="30226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04862"/>
              </p:ext>
            </p:extLst>
          </p:nvPr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3110547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34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January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05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January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632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How to Draw Spiderman Face (Spiderman) Step by Step : Drawing  Tutorials">
            <a:extLst>
              <a:ext uri="{FF2B5EF4-FFF2-40B4-BE49-F238E27FC236}">
                <a16:creationId xmlns:a16="http://schemas.microsoft.com/office/drawing/2014/main" id="{850DBC94-DD75-4596-B51D-B16D92EC0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1"/>
          <a:stretch/>
        </p:blipFill>
        <p:spPr bwMode="auto">
          <a:xfrm rot="21215747">
            <a:off x="4646182" y="6396097"/>
            <a:ext cx="2157076" cy="27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9765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15244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19414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16771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8086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34654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JAN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81006"/>
              </p:ext>
            </p:extLst>
          </p:nvPr>
        </p:nvGraphicFramePr>
        <p:xfrm>
          <a:off x="4810963" y="674088"/>
          <a:ext cx="1943151" cy="142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5076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67553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79360"/>
              </p:ext>
            </p:extLst>
          </p:nvPr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559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</p:spTree>
    <p:extLst>
      <p:ext uri="{BB962C8B-B14F-4D97-AF65-F5344CB8AC3E}">
        <p14:creationId xmlns:p14="http://schemas.microsoft.com/office/powerpoint/2010/main" val="20251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February</a:t>
            </a:r>
          </a:p>
        </p:txBody>
      </p:sp>
    </p:spTree>
    <p:extLst>
      <p:ext uri="{BB962C8B-B14F-4D97-AF65-F5344CB8AC3E}">
        <p14:creationId xmlns:p14="http://schemas.microsoft.com/office/powerpoint/2010/main" val="1517148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eart drawing outline Images, Stock Photos &amp;amp; Vectors | Shutterstock">
            <a:extLst>
              <a:ext uri="{FF2B5EF4-FFF2-40B4-BE49-F238E27FC236}">
                <a16:creationId xmlns:a16="http://schemas.microsoft.com/office/drawing/2014/main" id="{B6A5B99F-96D5-40F3-B2E4-D110E6742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5" t="16753" r="13010" b="19351"/>
          <a:stretch/>
        </p:blipFill>
        <p:spPr bwMode="auto">
          <a:xfrm>
            <a:off x="57726" y="3661098"/>
            <a:ext cx="872837" cy="8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roundhog day linear icon Royalty Free Vector Image">
            <a:extLst>
              <a:ext uri="{FF2B5EF4-FFF2-40B4-BE49-F238E27FC236}">
                <a16:creationId xmlns:a16="http://schemas.microsoft.com/office/drawing/2014/main" id="{2A2A8563-2CA6-466B-8D43-2317ABF75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9" t="20261" r="17172" b="45698"/>
          <a:stretch/>
        </p:blipFill>
        <p:spPr bwMode="auto">
          <a:xfrm>
            <a:off x="3429000" y="1554762"/>
            <a:ext cx="916056" cy="4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44081"/>
              </p:ext>
            </p:extLst>
          </p:nvPr>
        </p:nvGraphicFramePr>
        <p:xfrm>
          <a:off x="0" y="86063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107382"/>
            <a:ext cx="6774872" cy="195088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FEBRUARY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94145" y="684953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3703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dam Cj Walker Coloring Pages | Free People Coloring Pages | Kidadl">
            <a:extLst>
              <a:ext uri="{FF2B5EF4-FFF2-40B4-BE49-F238E27FC236}">
                <a16:creationId xmlns:a16="http://schemas.microsoft.com/office/drawing/2014/main" id="{3DF0D0EF-C717-4B48-8402-6FA2D85D1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3622" r="5519" b="14060"/>
          <a:stretch/>
        </p:blipFill>
        <p:spPr bwMode="auto">
          <a:xfrm>
            <a:off x="3801918" y="5693639"/>
            <a:ext cx="899284" cy="12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1509"/>
              </p:ext>
            </p:extLst>
          </p:nvPr>
        </p:nvGraphicFramePr>
        <p:xfrm>
          <a:off x="0" y="877453"/>
          <a:ext cx="5143500" cy="4706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4974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2050" name="Picture 2" descr="Sojourner Truth Coloring Pages | Free People Coloring Pages | Kidadl">
            <a:extLst>
              <a:ext uri="{FF2B5EF4-FFF2-40B4-BE49-F238E27FC236}">
                <a16:creationId xmlns:a16="http://schemas.microsoft.com/office/drawing/2014/main" id="{7AB951BE-0D9B-42DF-BD45-402F1A7CD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34"/>
          <a:stretch/>
        </p:blipFill>
        <p:spPr bwMode="auto">
          <a:xfrm>
            <a:off x="167432" y="5648136"/>
            <a:ext cx="1016002" cy="12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8801C0-A165-43FD-AD32-B6A77612F286}"/>
              </a:ext>
            </a:extLst>
          </p:cNvPr>
          <p:cNvSpPr txBox="1"/>
          <p:nvPr/>
        </p:nvSpPr>
        <p:spPr>
          <a:xfrm>
            <a:off x="837072" y="6030501"/>
            <a:ext cx="101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Sojourner Truth</a:t>
            </a:r>
          </a:p>
        </p:txBody>
      </p:sp>
      <p:pic>
        <p:nvPicPr>
          <p:cNvPr id="2052" name="Picture 4" descr="George Washington Carver Coloring Page | crayola.com">
            <a:extLst>
              <a:ext uri="{FF2B5EF4-FFF2-40B4-BE49-F238E27FC236}">
                <a16:creationId xmlns:a16="http://schemas.microsoft.com/office/drawing/2014/main" id="{6B0AC15D-7E99-4B3B-86BA-EAB13F169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6216" r="16685" b="25828"/>
          <a:stretch/>
        </p:blipFill>
        <p:spPr bwMode="auto">
          <a:xfrm>
            <a:off x="2040082" y="5661221"/>
            <a:ext cx="1016002" cy="12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9E911E-406E-4C81-8EC2-4B52CF2A420B}"/>
              </a:ext>
            </a:extLst>
          </p:cNvPr>
          <p:cNvSpPr txBox="1"/>
          <p:nvPr/>
        </p:nvSpPr>
        <p:spPr>
          <a:xfrm>
            <a:off x="2761837" y="5674857"/>
            <a:ext cx="1130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George Washington Carver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6636A-ED78-4A83-9F24-19E05418E5E4}"/>
              </a:ext>
            </a:extLst>
          </p:cNvPr>
          <p:cNvSpPr txBox="1"/>
          <p:nvPr/>
        </p:nvSpPr>
        <p:spPr>
          <a:xfrm>
            <a:off x="4438425" y="6484575"/>
            <a:ext cx="11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radley Hand ITC" panose="03070402050302030203" pitchFamily="66" charset="0"/>
              </a:rPr>
              <a:t>Madame C.J. Walker</a:t>
            </a:r>
          </a:p>
        </p:txBody>
      </p:sp>
    </p:spTree>
    <p:extLst>
      <p:ext uri="{BB962C8B-B14F-4D97-AF65-F5344CB8AC3E}">
        <p14:creationId xmlns:p14="http://schemas.microsoft.com/office/powerpoint/2010/main" val="2868996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1271814"/>
          <a:ext cx="30226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417049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February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423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February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6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February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563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FEB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9095"/>
              </p:ext>
            </p:extLst>
          </p:nvPr>
        </p:nvGraphicFramePr>
        <p:xfrm>
          <a:off x="4810963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/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413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</p:spTree>
    <p:extLst>
      <p:ext uri="{BB962C8B-B14F-4D97-AF65-F5344CB8AC3E}">
        <p14:creationId xmlns:p14="http://schemas.microsoft.com/office/powerpoint/2010/main" val="3139506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March</a:t>
            </a:r>
          </a:p>
        </p:txBody>
      </p:sp>
    </p:spTree>
    <p:extLst>
      <p:ext uri="{BB962C8B-B14F-4D97-AF65-F5344CB8AC3E}">
        <p14:creationId xmlns:p14="http://schemas.microsoft.com/office/powerpoint/2010/main" val="185949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ardi Gras mask - outline isolated element. Coloring page for adults.  Vector illustration Stock Vector Image &amp; Art - Alamy">
            <a:extLst>
              <a:ext uri="{FF2B5EF4-FFF2-40B4-BE49-F238E27FC236}">
                <a16:creationId xmlns:a16="http://schemas.microsoft.com/office/drawing/2014/main" id="{E233C6D4-4890-40E6-BF34-AFC92CE3A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5"/>
          <a:stretch/>
        </p:blipFill>
        <p:spPr bwMode="auto">
          <a:xfrm>
            <a:off x="1744505" y="1459331"/>
            <a:ext cx="1116932" cy="52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07351"/>
              </p:ext>
            </p:extLst>
          </p:nvPr>
        </p:nvGraphicFramePr>
        <p:xfrm>
          <a:off x="0" y="86063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107382"/>
            <a:ext cx="6774872" cy="195088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MARCH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94145" y="684953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  <p:pic>
        <p:nvPicPr>
          <p:cNvPr id="9" name="Graphic 8" descr="Four Leaf Clover outline">
            <a:extLst>
              <a:ext uri="{FF2B5EF4-FFF2-40B4-BE49-F238E27FC236}">
                <a16:creationId xmlns:a16="http://schemas.microsoft.com/office/drawing/2014/main" id="{2B5FE01D-8984-44D5-BFCF-5044256ED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7328" y="3801982"/>
            <a:ext cx="637673" cy="6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2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Daylight Saving Time 2022 in United States">
            <a:extLst>
              <a:ext uri="{FF2B5EF4-FFF2-40B4-BE49-F238E27FC236}">
                <a16:creationId xmlns:a16="http://schemas.microsoft.com/office/drawing/2014/main" id="{5CE90554-1252-48FC-B27B-52799CAF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53038"/>
            <a:ext cx="547648" cy="54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/>
        </p:nvGraphicFramePr>
        <p:xfrm>
          <a:off x="0" y="877453"/>
          <a:ext cx="5143500" cy="4706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4974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</p:spTree>
    <p:extLst>
      <p:ext uri="{BB962C8B-B14F-4D97-AF65-F5344CB8AC3E}">
        <p14:creationId xmlns:p14="http://schemas.microsoft.com/office/powerpoint/2010/main" val="2136011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1271814"/>
          <a:ext cx="30226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3012258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March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873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March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4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March Review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5002755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5002755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19516" y="4818090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770222" y="4818090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56365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63589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B76394-7616-478E-AAB9-0DA54EBE473B}"/>
              </a:ext>
            </a:extLst>
          </p:cNvPr>
          <p:cNvSpPr/>
          <p:nvPr/>
        </p:nvSpPr>
        <p:spPr>
          <a:xfrm>
            <a:off x="3527963" y="716987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95029" y="587925"/>
            <a:ext cx="1791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General Review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ED2056-AB90-4AF1-9574-D81F24EA1F40}"/>
              </a:ext>
            </a:extLst>
          </p:cNvPr>
          <p:cNvSpPr/>
          <p:nvPr/>
        </p:nvSpPr>
        <p:spPr>
          <a:xfrm>
            <a:off x="-23910" y="756633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1" y="618256"/>
            <a:ext cx="10399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826107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MAR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6739"/>
              </p:ext>
            </p:extLst>
          </p:nvPr>
        </p:nvGraphicFramePr>
        <p:xfrm>
          <a:off x="4810963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/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41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0657" y="3367037"/>
            <a:ext cx="3330040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3"/>
            <a:ext cx="3330038" cy="16970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6703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07325" y="5177904"/>
            <a:ext cx="3330038" cy="167943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752461" y="158380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House/Toiletries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336703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104205" y="519629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37378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3330040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702781" y="695838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154929-2163-4A6F-AD7A-3558B8818F51}"/>
              </a:ext>
            </a:extLst>
          </p:cNvPr>
          <p:cNvSpPr/>
          <p:nvPr/>
        </p:nvSpPr>
        <p:spPr>
          <a:xfrm>
            <a:off x="0" y="5162531"/>
            <a:ext cx="3330040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4C0B43-EA93-41EA-8B0E-37B8CFA6A8CE}"/>
              </a:ext>
            </a:extLst>
          </p:cNvPr>
          <p:cNvSpPr txBox="1"/>
          <p:nvPr/>
        </p:nvSpPr>
        <p:spPr>
          <a:xfrm>
            <a:off x="702781" y="517790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Clothes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E716D7-FC0A-49DE-8687-13277EF5B8B2}"/>
              </a:ext>
            </a:extLst>
          </p:cNvPr>
          <p:cNvSpPr/>
          <p:nvPr/>
        </p:nvSpPr>
        <p:spPr>
          <a:xfrm>
            <a:off x="3479616" y="6958389"/>
            <a:ext cx="3330038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867DE-DCAD-46A9-80C6-DD81EEB30A30}"/>
              </a:ext>
            </a:extLst>
          </p:cNvPr>
          <p:cNvSpPr txBox="1"/>
          <p:nvPr/>
        </p:nvSpPr>
        <p:spPr>
          <a:xfrm>
            <a:off x="4032821" y="69251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Grocery</a:t>
            </a:r>
          </a:p>
        </p:txBody>
      </p:sp>
    </p:spTree>
    <p:extLst>
      <p:ext uri="{BB962C8B-B14F-4D97-AF65-F5344CB8AC3E}">
        <p14:creationId xmlns:p14="http://schemas.microsoft.com/office/powerpoint/2010/main" val="10173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77CA62-3668-4016-B75D-C1755BA8F857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43e0d1c-a665-408c-8e87-bbf69a661b03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7cdc60f3-49e9-43c0-aaac-e2785a77b6b3"/>
  </ds:schemaRefs>
</ds:datastoreItem>
</file>

<file path=customXml/itemProps2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84042</TotalTime>
  <Words>1582</Words>
  <Application>Microsoft Office PowerPoint</Application>
  <PresentationFormat>Letter Paper (8.5x11 in)</PresentationFormat>
  <Paragraphs>1145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Bradley Hand ITC</vt:lpstr>
      <vt:lpstr>Calibri</vt:lpstr>
      <vt:lpstr>Calibri Light</vt:lpstr>
      <vt:lpstr>Consolas</vt:lpstr>
      <vt:lpstr>Georgia</vt:lpstr>
      <vt:lpstr>Harlow Solid Italic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January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February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21</cp:revision>
  <dcterms:created xsi:type="dcterms:W3CDTF">2021-11-09T22:47:31Z</dcterms:created>
  <dcterms:modified xsi:type="dcterms:W3CDTF">2022-02-26T17:51:55Z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