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9" r:id="rId29"/>
    <p:sldId id="288" r:id="rId30"/>
    <p:sldId id="290" r:id="rId31"/>
    <p:sldId id="291" r:id="rId3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204" y="-28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5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0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2492678" y="-54260"/>
            <a:ext cx="45073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 12/20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84937A84-28F9-4441-830B-868B0677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23097"/>
              </p:ext>
            </p:extLst>
          </p:nvPr>
        </p:nvGraphicFramePr>
        <p:xfrm>
          <a:off x="99931" y="126724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23131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29957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50920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7890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44720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501665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72992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5213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022EA0-0865-49CE-A644-D48FF45B8B05}"/>
              </a:ext>
            </a:extLst>
          </p:cNvPr>
          <p:cNvGrpSpPr/>
          <p:nvPr/>
        </p:nvGrpSpPr>
        <p:grpSpPr>
          <a:xfrm flipV="1">
            <a:off x="1419740" y="282013"/>
            <a:ext cx="792152" cy="1173106"/>
            <a:chOff x="1622023" y="615048"/>
            <a:chExt cx="827556" cy="120234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6C66025-8F20-419A-9B10-882A9B196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DB8D84-ECEF-4829-AA25-760348307408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31CC57-AED4-4F15-B97E-232CB8A44D46}"/>
              </a:ext>
            </a:extLst>
          </p:cNvPr>
          <p:cNvGrpSpPr/>
          <p:nvPr/>
        </p:nvGrpSpPr>
        <p:grpSpPr>
          <a:xfrm>
            <a:off x="1420628" y="1441915"/>
            <a:ext cx="792152" cy="1173106"/>
            <a:chOff x="1622023" y="615048"/>
            <a:chExt cx="827556" cy="120234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5F2C47A-9B81-45DA-901F-C03538EF9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927EA-9E8F-4FB1-843D-C1FB390086E1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31A248-CD65-4007-85B1-30A8261140C9}"/>
              </a:ext>
            </a:extLst>
          </p:cNvPr>
          <p:cNvGrpSpPr/>
          <p:nvPr/>
        </p:nvGrpSpPr>
        <p:grpSpPr>
          <a:xfrm flipV="1">
            <a:off x="1419740" y="2638523"/>
            <a:ext cx="792152" cy="1173106"/>
            <a:chOff x="1622023" y="615048"/>
            <a:chExt cx="827556" cy="120234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97E789-5182-4AFB-9534-EF4F1577D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9601C5F-D96D-40A1-90F6-F59BA6BA304C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242C44-4C9F-439A-AF74-7312B09E26F0}"/>
              </a:ext>
            </a:extLst>
          </p:cNvPr>
          <p:cNvGrpSpPr/>
          <p:nvPr/>
        </p:nvGrpSpPr>
        <p:grpSpPr>
          <a:xfrm>
            <a:off x="1419740" y="3785672"/>
            <a:ext cx="792152" cy="1173106"/>
            <a:chOff x="1622023" y="615048"/>
            <a:chExt cx="827556" cy="120234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4235C4D-850F-418C-AEE1-34C56AB07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3D316C9-3B6B-4004-A958-D203313C86C2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989CD8-AB45-48EE-828B-AD2E2EB68AB6}"/>
              </a:ext>
            </a:extLst>
          </p:cNvPr>
          <p:cNvGrpSpPr/>
          <p:nvPr/>
        </p:nvGrpSpPr>
        <p:grpSpPr>
          <a:xfrm flipV="1">
            <a:off x="1419740" y="4953811"/>
            <a:ext cx="792152" cy="1173106"/>
            <a:chOff x="1622023" y="615048"/>
            <a:chExt cx="827556" cy="1202342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8B8D56-74B1-4BF1-9898-428374E47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5B827D-16D3-4486-AAF1-CEF9D0628225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0F02FF-BD3C-4B7C-8C42-A27A0217103F}"/>
              </a:ext>
            </a:extLst>
          </p:cNvPr>
          <p:cNvGrpSpPr/>
          <p:nvPr/>
        </p:nvGrpSpPr>
        <p:grpSpPr>
          <a:xfrm>
            <a:off x="1419740" y="6126917"/>
            <a:ext cx="792152" cy="1173106"/>
            <a:chOff x="1622023" y="615048"/>
            <a:chExt cx="827556" cy="120234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1F1482-68A9-45A8-875C-131D6A58E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1B9534-1A44-497B-88B3-E079510C752A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4E4AEF3-6B59-4E1F-9DF3-B55C698B4E10}"/>
              </a:ext>
            </a:extLst>
          </p:cNvPr>
          <p:cNvGrpSpPr/>
          <p:nvPr/>
        </p:nvGrpSpPr>
        <p:grpSpPr>
          <a:xfrm flipV="1">
            <a:off x="1419740" y="7261745"/>
            <a:ext cx="792152" cy="1173106"/>
            <a:chOff x="1622023" y="615048"/>
            <a:chExt cx="827556" cy="120234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7A23DC2-50DC-4E9B-88A4-63887EABC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80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D61D83-323A-466E-9D33-D37F06603E04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23" y="615048"/>
              <a:ext cx="413776" cy="1202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043e0d1c-a665-408c-8e87-bbf69a661b03"/>
    <ds:schemaRef ds:uri="7cdc60f3-49e9-43c0-aaac-e2785a77b6b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18441</TotalTime>
  <Words>588</Words>
  <Application>Microsoft Office PowerPoint</Application>
  <PresentationFormat>Letter Paper (8.5x11 in)</PresentationFormat>
  <Paragraphs>465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9</cp:revision>
  <dcterms:created xsi:type="dcterms:W3CDTF">2021-11-09T22:47:31Z</dcterms:created>
  <dcterms:modified xsi:type="dcterms:W3CDTF">2021-12-16T01:31:11Z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