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4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8" r:id="rId29"/>
    <p:sldId id="289" r:id="rId30"/>
    <p:sldId id="292" r:id="rId31"/>
    <p:sldId id="293" r:id="rId32"/>
    <p:sldId id="290" r:id="rId33"/>
    <p:sldId id="291" r:id="rId34"/>
    <p:sldId id="300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3" r:id="rId4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737" autoAdjust="0"/>
  </p:normalViewPr>
  <p:slideViewPr>
    <p:cSldViewPr snapToGrid="0">
      <p:cViewPr>
        <p:scale>
          <a:sx n="39" d="100"/>
          <a:sy n="39" d="100"/>
        </p:scale>
        <p:origin x="1564" y="240"/>
      </p:cViewPr>
      <p:guideLst>
        <p:guide orient="horz" pos="28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6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ole Dance Outline @ Outline.pics">
            <a:extLst>
              <a:ext uri="{FF2B5EF4-FFF2-40B4-BE49-F238E27FC236}">
                <a16:creationId xmlns:a16="http://schemas.microsoft.com/office/drawing/2014/main" id="{E88083F5-0B41-404E-B8A6-1FC610CDF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4432906" y="880378"/>
            <a:ext cx="1686515" cy="18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FB0F2-AB06-4B3E-A68B-0F57C8B567CE}"/>
              </a:ext>
            </a:extLst>
          </p:cNvPr>
          <p:cNvSpPr txBox="1"/>
          <p:nvPr/>
        </p:nvSpPr>
        <p:spPr>
          <a:xfrm>
            <a:off x="168511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49DAE-F6DF-4506-8A48-CFB5D2CD088C}"/>
              </a:ext>
            </a:extLst>
          </p:cNvPr>
          <p:cNvSpPr txBox="1"/>
          <p:nvPr/>
        </p:nvSpPr>
        <p:spPr>
          <a:xfrm>
            <a:off x="168511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08558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08693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47376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4346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16368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498121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44640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1669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B0ABAC-0BA3-4A25-B6C7-65848600B594}"/>
              </a:ext>
            </a:extLst>
          </p:cNvPr>
          <p:cNvCxnSpPr>
            <a:cxnSpLocks/>
          </p:cNvCxnSpPr>
          <p:nvPr/>
        </p:nvCxnSpPr>
        <p:spPr>
          <a:xfrm flipH="1">
            <a:off x="1397083" y="294766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3C83-DA7A-4F41-B232-F14B9D4CA87F}"/>
              </a:ext>
            </a:extLst>
          </p:cNvPr>
          <p:cNvCxnSpPr>
            <a:cxnSpLocks/>
          </p:cNvCxnSpPr>
          <p:nvPr/>
        </p:nvCxnSpPr>
        <p:spPr>
          <a:xfrm flipH="1">
            <a:off x="1391055" y="146228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CC1B02-8499-4AF9-A013-C8224010CAB2}"/>
              </a:ext>
            </a:extLst>
          </p:cNvPr>
          <p:cNvCxnSpPr>
            <a:cxnSpLocks/>
          </p:cNvCxnSpPr>
          <p:nvPr/>
        </p:nvCxnSpPr>
        <p:spPr>
          <a:xfrm flipH="1">
            <a:off x="1402591" y="2621465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E1A5A4-03E7-4D2E-B3D2-6047C27EAC3E}"/>
              </a:ext>
            </a:extLst>
          </p:cNvPr>
          <p:cNvCxnSpPr>
            <a:cxnSpLocks/>
          </p:cNvCxnSpPr>
          <p:nvPr/>
        </p:nvCxnSpPr>
        <p:spPr>
          <a:xfrm flipH="1">
            <a:off x="1389648" y="378438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9FA7C98-2492-46F3-B0C1-1A3EE65CBE48}"/>
              </a:ext>
            </a:extLst>
          </p:cNvPr>
          <p:cNvCxnSpPr>
            <a:cxnSpLocks/>
          </p:cNvCxnSpPr>
          <p:nvPr/>
        </p:nvCxnSpPr>
        <p:spPr>
          <a:xfrm flipH="1">
            <a:off x="1402591" y="495963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514C23-D63E-497B-9E4A-BDEC19118D02}"/>
              </a:ext>
            </a:extLst>
          </p:cNvPr>
          <p:cNvCxnSpPr>
            <a:cxnSpLocks/>
          </p:cNvCxnSpPr>
          <p:nvPr/>
        </p:nvCxnSpPr>
        <p:spPr>
          <a:xfrm flipH="1">
            <a:off x="1395295" y="6106494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B4C6B8-1C4F-4448-8E23-5AC5CD0F46A2}"/>
              </a:ext>
            </a:extLst>
          </p:cNvPr>
          <p:cNvCxnSpPr>
            <a:cxnSpLocks/>
          </p:cNvCxnSpPr>
          <p:nvPr/>
        </p:nvCxnSpPr>
        <p:spPr>
          <a:xfrm flipH="1">
            <a:off x="1397083" y="730405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3830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6181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7479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60972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8815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173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4459781" y="7116315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EECC70D-562D-4A8F-87DD-4743CC207384}"/>
              </a:ext>
            </a:extLst>
          </p:cNvPr>
          <p:cNvSpPr>
            <a:spLocks noChangeAspect="1"/>
          </p:cNvSpPr>
          <p:nvPr/>
        </p:nvSpPr>
        <p:spPr>
          <a:xfrm>
            <a:off x="338741" y="7972748"/>
            <a:ext cx="4179915" cy="2233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B5C514-8D22-4356-B97A-3AC3E72EC9F7}"/>
              </a:ext>
            </a:extLst>
          </p:cNvPr>
          <p:cNvSpPr>
            <a:spLocks noChangeAspect="1"/>
          </p:cNvSpPr>
          <p:nvPr/>
        </p:nvSpPr>
        <p:spPr>
          <a:xfrm>
            <a:off x="1060828" y="8451821"/>
            <a:ext cx="2735743" cy="1461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0FE87C-F929-4E31-A249-0286FD0F799D}"/>
              </a:ext>
            </a:extLst>
          </p:cNvPr>
          <p:cNvCxnSpPr>
            <a:cxnSpLocks/>
          </p:cNvCxnSpPr>
          <p:nvPr/>
        </p:nvCxnSpPr>
        <p:spPr>
          <a:xfrm>
            <a:off x="1982597" y="8004655"/>
            <a:ext cx="897037" cy="2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BAD621-F450-4453-BC8A-81550D571EE6}"/>
              </a:ext>
            </a:extLst>
          </p:cNvPr>
          <p:cNvCxnSpPr>
            <a:cxnSpLocks/>
          </p:cNvCxnSpPr>
          <p:nvPr/>
        </p:nvCxnSpPr>
        <p:spPr>
          <a:xfrm>
            <a:off x="1107900" y="8229117"/>
            <a:ext cx="2654469" cy="177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B0192B-5848-4109-8DE8-6F8C7E23D392}"/>
              </a:ext>
            </a:extLst>
          </p:cNvPr>
          <p:cNvCxnSpPr>
            <a:cxnSpLocks/>
          </p:cNvCxnSpPr>
          <p:nvPr/>
        </p:nvCxnSpPr>
        <p:spPr>
          <a:xfrm>
            <a:off x="481739" y="8680474"/>
            <a:ext cx="3893922" cy="89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5B710A-2DF2-4625-92E1-FA01C1C0ACC0}"/>
              </a:ext>
            </a:extLst>
          </p:cNvPr>
          <p:cNvCxnSpPr>
            <a:cxnSpLocks/>
          </p:cNvCxnSpPr>
          <p:nvPr/>
        </p:nvCxnSpPr>
        <p:spPr>
          <a:xfrm flipV="1">
            <a:off x="1920406" y="8022411"/>
            <a:ext cx="1096701" cy="214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FC5A18-3A92-4733-96D5-887C21B80099}"/>
              </a:ext>
            </a:extLst>
          </p:cNvPr>
          <p:cNvCxnSpPr>
            <a:cxnSpLocks/>
          </p:cNvCxnSpPr>
          <p:nvPr/>
        </p:nvCxnSpPr>
        <p:spPr>
          <a:xfrm flipV="1">
            <a:off x="1107899" y="8256949"/>
            <a:ext cx="2701542" cy="17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BEA10F-3981-491A-8960-0B2DFF33E820}"/>
              </a:ext>
            </a:extLst>
          </p:cNvPr>
          <p:cNvCxnSpPr>
            <a:cxnSpLocks/>
          </p:cNvCxnSpPr>
          <p:nvPr/>
        </p:nvCxnSpPr>
        <p:spPr>
          <a:xfrm flipV="1">
            <a:off x="612250" y="8652477"/>
            <a:ext cx="3732931" cy="96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152873" y="188742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152873" y="1272753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152873" y="2360980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152873" y="5625266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152873" y="4548777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152873" y="6712490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152873" y="3456634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869356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2796"/>
              </p:ext>
            </p:extLst>
          </p:nvPr>
        </p:nvGraphicFramePr>
        <p:xfrm>
          <a:off x="4761976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761975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761975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01205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2536"/>
              </p:ext>
            </p:extLst>
          </p:nvPr>
        </p:nvGraphicFramePr>
        <p:xfrm>
          <a:off x="194438" y="171808"/>
          <a:ext cx="4407563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2824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9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EDEB93C6-7892-4D00-B86C-2436E5B63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009289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/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/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F0A6C-BD73-4F7F-8F5E-8B820E279B14}"/>
              </a:ext>
            </a:extLst>
          </p:cNvPr>
          <p:cNvSpPr txBox="1"/>
          <p:nvPr/>
        </p:nvSpPr>
        <p:spPr>
          <a:xfrm>
            <a:off x="3688544" y="590474"/>
            <a:ext cx="19830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risten ITC" panose="03050502040202030202" pitchFamily="66" charset="0"/>
              </a:rPr>
              <a:t>Expenditures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F2126-9F87-4DB9-986A-D020FC0699CA}"/>
              </a:ext>
            </a:extLst>
          </p:cNvPr>
          <p:cNvSpPr txBox="1"/>
          <p:nvPr/>
        </p:nvSpPr>
        <p:spPr>
          <a:xfrm>
            <a:off x="18753" y="1176174"/>
            <a:ext cx="11123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radley Hand ITC" panose="03070402050302030203" pitchFamily="66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410102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  <p:pic>
        <p:nvPicPr>
          <p:cNvPr id="26" name="Picture 2" descr="Pin on Printable Patterns at PatternUniverse.com">
            <a:extLst>
              <a:ext uri="{FF2B5EF4-FFF2-40B4-BE49-F238E27FC236}">
                <a16:creationId xmlns:a16="http://schemas.microsoft.com/office/drawing/2014/main" id="{92E129B3-8133-4888-86B7-1B712718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7" b="9930"/>
          <a:stretch/>
        </p:blipFill>
        <p:spPr bwMode="auto">
          <a:xfrm>
            <a:off x="4005782" y="0"/>
            <a:ext cx="2782252" cy="27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  <p:pic>
        <p:nvPicPr>
          <p:cNvPr id="24" name="Picture 2" descr="Outline Balloon Images, Stock Photos &amp; Vectors | Shutterstock">
            <a:extLst>
              <a:ext uri="{FF2B5EF4-FFF2-40B4-BE49-F238E27FC236}">
                <a16:creationId xmlns:a16="http://schemas.microsoft.com/office/drawing/2014/main" id="{9C552E91-D25C-4405-B64B-E9791275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r="17460" b="17490"/>
          <a:stretch/>
        </p:blipFill>
        <p:spPr bwMode="auto">
          <a:xfrm rot="1703287">
            <a:off x="5056465" y="-252929"/>
            <a:ext cx="1694443" cy="23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January</a:t>
            </a:r>
          </a:p>
        </p:txBody>
      </p:sp>
    </p:spTree>
    <p:extLst>
      <p:ext uri="{BB962C8B-B14F-4D97-AF65-F5344CB8AC3E}">
        <p14:creationId xmlns:p14="http://schemas.microsoft.com/office/powerpoint/2010/main" val="422863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57243"/>
              </p:ext>
            </p:extLst>
          </p:nvPr>
        </p:nvGraphicFramePr>
        <p:xfrm>
          <a:off x="0" y="860638"/>
          <a:ext cx="6858000" cy="7060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654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8227942"/>
            <a:ext cx="6774872" cy="83032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JANUARY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24872" y="797009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  <p:pic>
        <p:nvPicPr>
          <p:cNvPr id="1026" name="Picture 2" descr="Martin Luther King Jr Coloring Pages and Worksheets - Best Coloring Pages  For Kids | Martin luther king art, Martin luther king jr activities, Martin  luther">
            <a:extLst>
              <a:ext uri="{FF2B5EF4-FFF2-40B4-BE49-F238E27FC236}">
                <a16:creationId xmlns:a16="http://schemas.microsoft.com/office/drawing/2014/main" id="{C298DBF4-11B5-4CED-BBA3-E5B7C3F5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r="10660" b="8705"/>
          <a:stretch/>
        </p:blipFill>
        <p:spPr bwMode="auto">
          <a:xfrm>
            <a:off x="1074314" y="4726669"/>
            <a:ext cx="617671" cy="8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4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38922"/>
              </p:ext>
            </p:extLst>
          </p:nvPr>
        </p:nvGraphicFramePr>
        <p:xfrm>
          <a:off x="0" y="87745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15" name="Graphic 14" descr="Champagne glasses outline">
            <a:extLst>
              <a:ext uri="{FF2B5EF4-FFF2-40B4-BE49-F238E27FC236}">
                <a16:creationId xmlns:a16="http://schemas.microsoft.com/office/drawing/2014/main" id="{62C0A914-29FB-4D2B-BAF5-193469212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0259" y="1163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1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10935"/>
              </p:ext>
            </p:extLst>
          </p:nvPr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04862"/>
              </p:ext>
            </p:extLst>
          </p:nvPr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3110547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3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January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05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January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63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How to Draw Spiderman Face (Spiderman) Step by Step : Drawing  Tutorials">
            <a:extLst>
              <a:ext uri="{FF2B5EF4-FFF2-40B4-BE49-F238E27FC236}">
                <a16:creationId xmlns:a16="http://schemas.microsoft.com/office/drawing/2014/main" id="{850DBC94-DD75-4596-B51D-B16D92EC0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1"/>
          <a:stretch/>
        </p:blipFill>
        <p:spPr bwMode="auto">
          <a:xfrm rot="21215747">
            <a:off x="4646182" y="6396097"/>
            <a:ext cx="2157076" cy="27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9765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15244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19414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6771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086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34654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81006"/>
              </p:ext>
            </p:extLst>
          </p:nvPr>
        </p:nvGraphicFramePr>
        <p:xfrm>
          <a:off x="4810963" y="674088"/>
          <a:ext cx="1943151" cy="142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5076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67553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79360"/>
              </p:ext>
            </p:extLst>
          </p:nvPr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59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</p:spTree>
    <p:extLst>
      <p:ext uri="{BB962C8B-B14F-4D97-AF65-F5344CB8AC3E}">
        <p14:creationId xmlns:p14="http://schemas.microsoft.com/office/powerpoint/2010/main" val="20251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43e0d1c-a665-408c-8e87-bbf69a661b03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cdc60f3-49e9-43c0-aaac-e2785a77b6b3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36945</TotalTime>
  <Words>894</Words>
  <Application>Microsoft Office PowerPoint</Application>
  <PresentationFormat>Letter Paper (8.5x11 in)</PresentationFormat>
  <Paragraphs>679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January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19</cp:revision>
  <dcterms:created xsi:type="dcterms:W3CDTF">2021-11-09T22:47:31Z</dcterms:created>
  <dcterms:modified xsi:type="dcterms:W3CDTF">2021-12-30T15:39:04Z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