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9"/>
  </p:notesMasterIdLst>
  <p:sldIdLst>
    <p:sldId id="273" r:id="rId5"/>
    <p:sldId id="256" r:id="rId6"/>
    <p:sldId id="258" r:id="rId7"/>
    <p:sldId id="263" r:id="rId8"/>
    <p:sldId id="275" r:id="rId9"/>
    <p:sldId id="266" r:id="rId10"/>
    <p:sldId id="267" r:id="rId11"/>
    <p:sldId id="262" r:id="rId12"/>
    <p:sldId id="261" r:id="rId13"/>
    <p:sldId id="265" r:id="rId14"/>
    <p:sldId id="272" r:id="rId15"/>
    <p:sldId id="270" r:id="rId16"/>
    <p:sldId id="271" r:id="rId17"/>
    <p:sldId id="276" r:id="rId18"/>
    <p:sldId id="278" r:id="rId19"/>
    <p:sldId id="279" r:id="rId20"/>
    <p:sldId id="286" r:id="rId21"/>
    <p:sldId id="285" r:id="rId22"/>
    <p:sldId id="280" r:id="rId23"/>
    <p:sldId id="281" r:id="rId24"/>
    <p:sldId id="282" r:id="rId25"/>
    <p:sldId id="284" r:id="rId26"/>
    <p:sldId id="287" r:id="rId27"/>
    <p:sldId id="283" r:id="rId28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768" y="-102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9DF5C-0C24-4B63-9C9D-9245A97A6F0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E4F55-6679-47E1-93B2-36963ADC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3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7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0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9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3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6692-156A-48DE-9028-B604EC18BE8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25.sv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BDDF-F978-4575-B668-F42185DB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- November</a:t>
            </a:r>
          </a:p>
        </p:txBody>
      </p:sp>
      <p:pic>
        <p:nvPicPr>
          <p:cNvPr id="3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774F828C-0740-4E60-B491-EE343F3D9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2023999"/>
            <a:ext cx="1061472" cy="13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drawing harry styles in 2021 | Harry styles drawing, One direction drawings,  Outline art">
            <a:extLst>
              <a:ext uri="{FF2B5EF4-FFF2-40B4-BE49-F238E27FC236}">
                <a16:creationId xmlns:a16="http://schemas.microsoft.com/office/drawing/2014/main" id="{35ADFDE7-B329-4E88-8781-5AB222D0A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200">
            <a:off x="2177127" y="1926507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all Leaf Outline Stamp | Simply Stamps">
            <a:extLst>
              <a:ext uri="{FF2B5EF4-FFF2-40B4-BE49-F238E27FC236}">
                <a16:creationId xmlns:a16="http://schemas.microsoft.com/office/drawing/2014/main" id="{9EAA4486-2C80-4B4B-A2C5-B21611D41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2495226"/>
            <a:ext cx="926885" cy="9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oney bag icon outline style Royalty Free Vector Image">
            <a:extLst>
              <a:ext uri="{FF2B5EF4-FFF2-40B4-BE49-F238E27FC236}">
                <a16:creationId xmlns:a16="http://schemas.microsoft.com/office/drawing/2014/main" id="{6CEFDD6B-C114-4213-9FD6-D9252CDD85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-123687" y="6469854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oney bank icon outline style Royalty Free Vector Image">
            <a:extLst>
              <a:ext uri="{FF2B5EF4-FFF2-40B4-BE49-F238E27FC236}">
                <a16:creationId xmlns:a16="http://schemas.microsoft.com/office/drawing/2014/main" id="{FDA118FD-6609-4531-B95A-C955982B3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97B61D3-52B6-41C4-BC67-3500E94E533E}"/>
              </a:ext>
            </a:extLst>
          </p:cNvPr>
          <p:cNvGrpSpPr/>
          <p:nvPr/>
        </p:nvGrpSpPr>
        <p:grpSpPr>
          <a:xfrm>
            <a:off x="4165815" y="4645255"/>
            <a:ext cx="555001" cy="526169"/>
            <a:chOff x="4204261" y="540583"/>
            <a:chExt cx="555001" cy="526169"/>
          </a:xfrm>
        </p:grpSpPr>
        <p:sp>
          <p:nvSpPr>
            <p:cNvPr id="9" name="Smiley Face 8">
              <a:extLst>
                <a:ext uri="{FF2B5EF4-FFF2-40B4-BE49-F238E27FC236}">
                  <a16:creationId xmlns:a16="http://schemas.microsoft.com/office/drawing/2014/main" id="{A848A88F-B5B3-46DE-A7B8-324DD3A46D7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EB0DDE-0656-442C-A081-FBD65F3813B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7D3C379-A995-4E3C-90BF-665A2FE49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77740" y="466022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ow to Draw a Spatula - VERY EASY - YouTube">
            <a:extLst>
              <a:ext uri="{FF2B5EF4-FFF2-40B4-BE49-F238E27FC236}">
                <a16:creationId xmlns:a16="http://schemas.microsoft.com/office/drawing/2014/main" id="{4246C158-19B5-4351-8143-D182C6A1B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49856" y="4700623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Simple Sun Drawing | Etsy">
            <a:extLst>
              <a:ext uri="{FF2B5EF4-FFF2-40B4-BE49-F238E27FC236}">
                <a16:creationId xmlns:a16="http://schemas.microsoft.com/office/drawing/2014/main" id="{DAC938B8-1773-486D-AD65-83F8822C33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29778" y="4644166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Sunset Drawing - How To Draw A Sunset Step By Step">
            <a:extLst>
              <a:ext uri="{FF2B5EF4-FFF2-40B4-BE49-F238E27FC236}">
                <a16:creationId xmlns:a16="http://schemas.microsoft.com/office/drawing/2014/main" id="{920B91B5-D7B7-4A28-91C2-215079E0B8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83177" y="4637123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3,165 Drawing Of Mall Stock Photos, Pictures &amp; Royalty-Free Images - iStock">
            <a:extLst>
              <a:ext uri="{FF2B5EF4-FFF2-40B4-BE49-F238E27FC236}">
                <a16:creationId xmlns:a16="http://schemas.microsoft.com/office/drawing/2014/main" id="{41459D84-5DFA-4AC2-BFEF-E52DFB175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108" y="7172496"/>
            <a:ext cx="1667707" cy="11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A2A1816D-67A9-49D9-97EE-25A08EA9E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073348" y="3616983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932EACC5-E126-43D9-92A2-B8B3218A7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2102210" y="5676134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How to Draw an iPod">
            <a:extLst>
              <a:ext uri="{FF2B5EF4-FFF2-40B4-BE49-F238E27FC236}">
                <a16:creationId xmlns:a16="http://schemas.microsoft.com/office/drawing/2014/main" id="{84DE11C7-C5DF-44D6-A8E1-4B4B08D09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426133" y="5223412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48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771878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1" y="957358"/>
            <a:ext cx="3330040" cy="390089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1" y="5075914"/>
            <a:ext cx="3330040" cy="3789017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09210" y="9573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9210" y="3674054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11920" y="6390751"/>
            <a:ext cx="3330038" cy="247418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890847" y="95735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890847" y="5107720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80" y="95040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252080" y="366787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52080" y="637121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4994950" y="33855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</p:spTree>
    <p:extLst>
      <p:ext uri="{BB962C8B-B14F-4D97-AF65-F5344CB8AC3E}">
        <p14:creationId xmlns:p14="http://schemas.microsoft.com/office/powerpoint/2010/main" val="106451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523F-BAFF-4CA3-A008-33C931C770AF}"/>
              </a:ext>
            </a:extLst>
          </p:cNvPr>
          <p:cNvSpPr txBox="1"/>
          <p:nvPr/>
        </p:nvSpPr>
        <p:spPr>
          <a:xfrm>
            <a:off x="1492948" y="0"/>
            <a:ext cx="387210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0079B4-1345-4432-8EF0-88E3B595CF5D}"/>
              </a:ext>
            </a:extLst>
          </p:cNvPr>
          <p:cNvSpPr/>
          <p:nvPr/>
        </p:nvSpPr>
        <p:spPr>
          <a:xfrm>
            <a:off x="3509210" y="885465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A583A9-0392-4426-8CE6-67A326BE6540}"/>
              </a:ext>
            </a:extLst>
          </p:cNvPr>
          <p:cNvSpPr/>
          <p:nvPr/>
        </p:nvSpPr>
        <p:spPr>
          <a:xfrm>
            <a:off x="3509210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07F9C-B087-415F-BAB7-271FE26EEB16}"/>
              </a:ext>
            </a:extLst>
          </p:cNvPr>
          <p:cNvSpPr/>
          <p:nvPr/>
        </p:nvSpPr>
        <p:spPr>
          <a:xfrm>
            <a:off x="3527963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D8A23-5846-40A6-BE6A-F110E25D8A7A}"/>
              </a:ext>
            </a:extLst>
          </p:cNvPr>
          <p:cNvSpPr/>
          <p:nvPr/>
        </p:nvSpPr>
        <p:spPr>
          <a:xfrm>
            <a:off x="12700" y="8938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44809C-80BF-4F25-9120-67B96900B24C}"/>
              </a:ext>
            </a:extLst>
          </p:cNvPr>
          <p:cNvSpPr/>
          <p:nvPr/>
        </p:nvSpPr>
        <p:spPr>
          <a:xfrm>
            <a:off x="6649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4D91-36BA-42B7-AE85-5992E34B8097}"/>
              </a:ext>
            </a:extLst>
          </p:cNvPr>
          <p:cNvSpPr/>
          <p:nvPr/>
        </p:nvSpPr>
        <p:spPr>
          <a:xfrm>
            <a:off x="1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CD6B-15AA-4382-BAA5-2D351ABC874A}"/>
              </a:ext>
            </a:extLst>
          </p:cNvPr>
          <p:cNvSpPr txBox="1"/>
          <p:nvPr/>
        </p:nvSpPr>
        <p:spPr>
          <a:xfrm>
            <a:off x="379862" y="716279"/>
            <a:ext cx="655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Keep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AA0C-4857-4501-B7FB-AB17D94A5987}"/>
              </a:ext>
            </a:extLst>
          </p:cNvPr>
          <p:cNvSpPr txBox="1"/>
          <p:nvPr/>
        </p:nvSpPr>
        <p:spPr>
          <a:xfrm>
            <a:off x="3768379" y="716279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37754-C609-4C7F-A753-AF72055486C0}"/>
              </a:ext>
            </a:extLst>
          </p:cNvPr>
          <p:cNvSpPr txBox="1"/>
          <p:nvPr/>
        </p:nvSpPr>
        <p:spPr>
          <a:xfrm>
            <a:off x="259170" y="3452151"/>
            <a:ext cx="998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C029C-A405-4ECC-9D2F-43BC15829711}"/>
              </a:ext>
            </a:extLst>
          </p:cNvPr>
          <p:cNvSpPr txBox="1"/>
          <p:nvPr/>
        </p:nvSpPr>
        <p:spPr>
          <a:xfrm>
            <a:off x="3768379" y="3452151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3B88F-6DEF-4046-B4B2-247D3CB26ED7}"/>
              </a:ext>
            </a:extLst>
          </p:cNvPr>
          <p:cNvSpPr txBox="1"/>
          <p:nvPr/>
        </p:nvSpPr>
        <p:spPr>
          <a:xfrm>
            <a:off x="348070" y="6330489"/>
            <a:ext cx="776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1C523-8836-41AD-AD74-8CB1BD9114DC}"/>
              </a:ext>
            </a:extLst>
          </p:cNvPr>
          <p:cNvSpPr txBox="1"/>
          <p:nvPr/>
        </p:nvSpPr>
        <p:spPr>
          <a:xfrm>
            <a:off x="3806880" y="6330489"/>
            <a:ext cx="1692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Best Moments</a:t>
            </a:r>
          </a:p>
        </p:txBody>
      </p:sp>
    </p:spTree>
    <p:extLst>
      <p:ext uri="{BB962C8B-B14F-4D97-AF65-F5344CB8AC3E}">
        <p14:creationId xmlns:p14="http://schemas.microsoft.com/office/powerpoint/2010/main" val="202716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8DECC3-97EF-405F-A921-16AA811FB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647477"/>
              </p:ext>
            </p:extLst>
          </p:nvPr>
        </p:nvGraphicFramePr>
        <p:xfrm>
          <a:off x="252435" y="523807"/>
          <a:ext cx="6565900" cy="8525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174">
                  <a:extLst>
                    <a:ext uri="{9D8B030D-6E8A-4147-A177-3AD203B41FA5}">
                      <a16:colId xmlns:a16="http://schemas.microsoft.com/office/drawing/2014/main" val="1063192221"/>
                    </a:ext>
                  </a:extLst>
                </a:gridCol>
                <a:gridCol w="6144726">
                  <a:extLst>
                    <a:ext uri="{9D8B030D-6E8A-4147-A177-3AD203B41FA5}">
                      <a16:colId xmlns:a16="http://schemas.microsoft.com/office/drawing/2014/main" val="2164148217"/>
                    </a:ext>
                  </a:extLst>
                </a:gridCol>
              </a:tblGrid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60011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61059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426829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82515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24421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761608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304197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294195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11680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6446761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8882639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622595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20335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45934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618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1771879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</a:t>
            </a:r>
          </a:p>
        </p:txBody>
      </p:sp>
      <p:pic>
        <p:nvPicPr>
          <p:cNvPr id="5" name="Picture 8" descr="How to Draw a Spatula - VERY EASY - YouTube">
            <a:extLst>
              <a:ext uri="{FF2B5EF4-FFF2-40B4-BE49-F238E27FC236}">
                <a16:creationId xmlns:a16="http://schemas.microsoft.com/office/drawing/2014/main" id="{5EC99322-E80E-4E2B-A5EE-148CF931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597040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imple Sun Drawing | Etsy">
            <a:extLst>
              <a:ext uri="{FF2B5EF4-FFF2-40B4-BE49-F238E27FC236}">
                <a16:creationId xmlns:a16="http://schemas.microsoft.com/office/drawing/2014/main" id="{69D20D92-52E4-4AB5-85B3-28BE8B7DC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5405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1C84AA4-815F-4EBD-8463-0AAAE573E455}"/>
              </a:ext>
            </a:extLst>
          </p:cNvPr>
          <p:cNvGrpSpPr/>
          <p:nvPr/>
        </p:nvGrpSpPr>
        <p:grpSpPr>
          <a:xfrm>
            <a:off x="4199730" y="540583"/>
            <a:ext cx="555001" cy="526169"/>
            <a:chOff x="4204261" y="540583"/>
            <a:chExt cx="555001" cy="526169"/>
          </a:xfrm>
        </p:grpSpPr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CE34D645-A469-4AD3-A437-617BD82F33A6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72B204-4CFE-47E3-A606-5DDDE749556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4" descr="Sunset Drawing - How To Draw A Sunset Step By Step">
            <a:extLst>
              <a:ext uri="{FF2B5EF4-FFF2-40B4-BE49-F238E27FC236}">
                <a16:creationId xmlns:a16="http://schemas.microsoft.com/office/drawing/2014/main" id="{561BB233-8565-4733-A608-0699D246A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533540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75F5B0F-F1D7-4F1F-A5A4-BE08AA7E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03057" y="113516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ow to Draw a Spatula - VERY EASY - YouTube">
            <a:extLst>
              <a:ext uri="{FF2B5EF4-FFF2-40B4-BE49-F238E27FC236}">
                <a16:creationId xmlns:a16="http://schemas.microsoft.com/office/drawing/2014/main" id="{3CB07D87-0E7D-4D9A-B728-78ED05387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117268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imple Sun Drawing | Etsy">
            <a:extLst>
              <a:ext uri="{FF2B5EF4-FFF2-40B4-BE49-F238E27FC236}">
                <a16:creationId xmlns:a16="http://schemas.microsoft.com/office/drawing/2014/main" id="{91ACF3DB-DDAD-4307-BABE-3E23284F4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110699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FBEA1CC-00DB-4406-AC51-90D765BF4D6A}"/>
              </a:ext>
            </a:extLst>
          </p:cNvPr>
          <p:cNvGrpSpPr/>
          <p:nvPr/>
        </p:nvGrpSpPr>
        <p:grpSpPr>
          <a:xfrm>
            <a:off x="4199730" y="1116231"/>
            <a:ext cx="555001" cy="526169"/>
            <a:chOff x="4204261" y="540583"/>
            <a:chExt cx="555001" cy="526169"/>
          </a:xfrm>
        </p:grpSpPr>
        <p:sp>
          <p:nvSpPr>
            <p:cNvPr id="17" name="Smiley Face 16">
              <a:extLst>
                <a:ext uri="{FF2B5EF4-FFF2-40B4-BE49-F238E27FC236}">
                  <a16:creationId xmlns:a16="http://schemas.microsoft.com/office/drawing/2014/main" id="{64F32872-23F1-4757-A0F5-F69BD422F3EB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521D66-B7CC-4DED-B12C-DD828F2E709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Sunset Drawing - How To Draw A Sunset Step By Step">
            <a:extLst>
              <a:ext uri="{FF2B5EF4-FFF2-40B4-BE49-F238E27FC236}">
                <a16:creationId xmlns:a16="http://schemas.microsoft.com/office/drawing/2014/main" id="{B1EEEF82-EBE8-418F-88A7-DEA896712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09845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ow to Draw a Spatula - VERY EASY - YouTube">
            <a:extLst>
              <a:ext uri="{FF2B5EF4-FFF2-40B4-BE49-F238E27FC236}">
                <a16:creationId xmlns:a16="http://schemas.microsoft.com/office/drawing/2014/main" id="{8E68F353-1594-4EB1-A0BD-E54DA0CAE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172473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imple Sun Drawing | Etsy">
            <a:extLst>
              <a:ext uri="{FF2B5EF4-FFF2-40B4-BE49-F238E27FC236}">
                <a16:creationId xmlns:a16="http://schemas.microsoft.com/office/drawing/2014/main" id="{FC78FF31-1343-4FB8-9B94-7A95517A3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166827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E26DCD9-87A5-4911-B012-7E7A38504DD1}"/>
              </a:ext>
            </a:extLst>
          </p:cNvPr>
          <p:cNvGrpSpPr/>
          <p:nvPr/>
        </p:nvGrpSpPr>
        <p:grpSpPr>
          <a:xfrm>
            <a:off x="4199730" y="1668274"/>
            <a:ext cx="555001" cy="526169"/>
            <a:chOff x="4204261" y="540583"/>
            <a:chExt cx="555001" cy="526169"/>
          </a:xfrm>
        </p:grpSpPr>
        <p:sp>
          <p:nvSpPr>
            <p:cNvPr id="24" name="Smiley Face 23">
              <a:extLst>
                <a:ext uri="{FF2B5EF4-FFF2-40B4-BE49-F238E27FC236}">
                  <a16:creationId xmlns:a16="http://schemas.microsoft.com/office/drawing/2014/main" id="{C3B1AB3E-AAB8-4EB2-B61D-DF4E83D3986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744C82-36AA-471E-A593-0F088D8B3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4" descr="Sunset Drawing - How To Draw A Sunset Step By Step">
            <a:extLst>
              <a:ext uri="{FF2B5EF4-FFF2-40B4-BE49-F238E27FC236}">
                <a16:creationId xmlns:a16="http://schemas.microsoft.com/office/drawing/2014/main" id="{FDAB2095-9A19-4C62-BD1F-C1AA7485A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6612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BBC628E-5090-4EF6-A2F1-373FF970A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1655" y="555553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5FDE5EC-5060-402E-91B9-1566670F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0663" y="169248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9ADFD0F-FE1B-4E83-B4FC-C4C1222CC875}"/>
              </a:ext>
            </a:extLst>
          </p:cNvPr>
          <p:cNvGrpSpPr/>
          <p:nvPr/>
        </p:nvGrpSpPr>
        <p:grpSpPr>
          <a:xfrm>
            <a:off x="4199730" y="1668674"/>
            <a:ext cx="555001" cy="526169"/>
            <a:chOff x="4204261" y="540583"/>
            <a:chExt cx="555001" cy="526169"/>
          </a:xfrm>
        </p:grpSpPr>
        <p:sp>
          <p:nvSpPr>
            <p:cNvPr id="30" name="Smiley Face 29">
              <a:extLst>
                <a:ext uri="{FF2B5EF4-FFF2-40B4-BE49-F238E27FC236}">
                  <a16:creationId xmlns:a16="http://schemas.microsoft.com/office/drawing/2014/main" id="{445B5164-EFB7-4779-B339-152DE4789C0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36D122-DC43-4F53-A075-F945F4C8BC00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4" descr="Sunset Drawing - How To Draw A Sunset Step By Step">
            <a:extLst>
              <a:ext uri="{FF2B5EF4-FFF2-40B4-BE49-F238E27FC236}">
                <a16:creationId xmlns:a16="http://schemas.microsoft.com/office/drawing/2014/main" id="{9260ABCC-FDDD-4258-A55F-FDBFA943E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6616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How to Draw a Spatula - VERY EASY - YouTube">
            <a:extLst>
              <a:ext uri="{FF2B5EF4-FFF2-40B4-BE49-F238E27FC236}">
                <a16:creationId xmlns:a16="http://schemas.microsoft.com/office/drawing/2014/main" id="{E6F60D84-A4C2-48D4-8A88-89B018228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59887" y="230200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Simple Sun Drawing | Etsy">
            <a:extLst>
              <a:ext uri="{FF2B5EF4-FFF2-40B4-BE49-F238E27FC236}">
                <a16:creationId xmlns:a16="http://schemas.microsoft.com/office/drawing/2014/main" id="{EBF80527-D3CA-4B20-82EA-55BF8CACC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39809" y="224554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179AF469-5C16-478E-B3DB-2195A851B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7571" y="226975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7551EB8-8AEE-47BE-8856-F5C4C7E1A2D8}"/>
              </a:ext>
            </a:extLst>
          </p:cNvPr>
          <p:cNvGrpSpPr/>
          <p:nvPr/>
        </p:nvGrpSpPr>
        <p:grpSpPr>
          <a:xfrm>
            <a:off x="4176638" y="2245945"/>
            <a:ext cx="555001" cy="526169"/>
            <a:chOff x="4204261" y="540583"/>
            <a:chExt cx="555001" cy="526169"/>
          </a:xfrm>
        </p:grpSpPr>
        <p:sp>
          <p:nvSpPr>
            <p:cNvPr id="37" name="Smiley Face 36">
              <a:extLst>
                <a:ext uri="{FF2B5EF4-FFF2-40B4-BE49-F238E27FC236}">
                  <a16:creationId xmlns:a16="http://schemas.microsoft.com/office/drawing/2014/main" id="{02756987-8F26-4D9E-B7DB-49E24D74CAD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016CC6-B025-498A-BB4F-A042C7A118F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4" descr="Sunset Drawing - How To Draw A Sunset Step By Step">
            <a:extLst>
              <a:ext uri="{FF2B5EF4-FFF2-40B4-BE49-F238E27FC236}">
                <a16:creationId xmlns:a16="http://schemas.microsoft.com/office/drawing/2014/main" id="{7DC24D97-271D-469C-B760-C1A8F2731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93208" y="223890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How to Draw a Spatula - VERY EASY - YouTube">
            <a:extLst>
              <a:ext uri="{FF2B5EF4-FFF2-40B4-BE49-F238E27FC236}">
                <a16:creationId xmlns:a16="http://schemas.microsoft.com/office/drawing/2014/main" id="{24033077-CE81-41E7-BC60-B35E7D61E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69129" y="2865416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Simple Sun Drawing | Etsy">
            <a:extLst>
              <a:ext uri="{FF2B5EF4-FFF2-40B4-BE49-F238E27FC236}">
                <a16:creationId xmlns:a16="http://schemas.microsoft.com/office/drawing/2014/main" id="{56660646-B79F-4BAA-A082-D6416051F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49051" y="2808959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8778D34-FA31-46D7-9E3B-727C80A28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26813" y="283316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C7BC9EF6-946D-4FB8-BB0B-FBEFEEFFC200}"/>
              </a:ext>
            </a:extLst>
          </p:cNvPr>
          <p:cNvGrpSpPr/>
          <p:nvPr/>
        </p:nvGrpSpPr>
        <p:grpSpPr>
          <a:xfrm>
            <a:off x="4185880" y="2809359"/>
            <a:ext cx="555001" cy="526169"/>
            <a:chOff x="4204261" y="540583"/>
            <a:chExt cx="555001" cy="526169"/>
          </a:xfrm>
        </p:grpSpPr>
        <p:sp>
          <p:nvSpPr>
            <p:cNvPr id="44" name="Smiley Face 43">
              <a:extLst>
                <a:ext uri="{FF2B5EF4-FFF2-40B4-BE49-F238E27FC236}">
                  <a16:creationId xmlns:a16="http://schemas.microsoft.com/office/drawing/2014/main" id="{34637E9E-DAF0-4122-891E-208AD9933C1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77ED96-01B4-4446-A380-B538C0C26B5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" descr="Sunset Drawing - How To Draw A Sunset Step By Step">
            <a:extLst>
              <a:ext uri="{FF2B5EF4-FFF2-40B4-BE49-F238E27FC236}">
                <a16:creationId xmlns:a16="http://schemas.microsoft.com/office/drawing/2014/main" id="{2E19C63E-B58C-4390-A426-C760B0988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02450" y="280231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How to Draw a Spatula - VERY EASY - YouTube">
            <a:extLst>
              <a:ext uri="{FF2B5EF4-FFF2-40B4-BE49-F238E27FC236}">
                <a16:creationId xmlns:a16="http://schemas.microsoft.com/office/drawing/2014/main" id="{875676D5-C7CB-4F84-9F67-16BEE7D9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2" y="342883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Simple Sun Drawing | Etsy">
            <a:extLst>
              <a:ext uri="{FF2B5EF4-FFF2-40B4-BE49-F238E27FC236}">
                <a16:creationId xmlns:a16="http://schemas.microsoft.com/office/drawing/2014/main" id="{53F10141-9CBC-4DF1-AB98-07FF2FB7A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4" y="337238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3D1DEC8-5CF0-4E36-9C05-167C7C457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6" y="339658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C5AC5F5-6431-4CBE-A149-C451F3A765A2}"/>
              </a:ext>
            </a:extLst>
          </p:cNvPr>
          <p:cNvGrpSpPr/>
          <p:nvPr/>
        </p:nvGrpSpPr>
        <p:grpSpPr>
          <a:xfrm>
            <a:off x="4204353" y="3372782"/>
            <a:ext cx="555001" cy="526169"/>
            <a:chOff x="4204261" y="540583"/>
            <a:chExt cx="555001" cy="526169"/>
          </a:xfrm>
        </p:grpSpPr>
        <p:sp>
          <p:nvSpPr>
            <p:cNvPr id="51" name="Smiley Face 50">
              <a:extLst>
                <a:ext uri="{FF2B5EF4-FFF2-40B4-BE49-F238E27FC236}">
                  <a16:creationId xmlns:a16="http://schemas.microsoft.com/office/drawing/2014/main" id="{1FAF25AF-A3AB-42E4-ACFD-A1A40AE3AA5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6AC717D-3F0C-464F-9965-B06DBA8826A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934BEC91-7231-4046-A7F1-D5E42065A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3" y="336573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How to Draw a Spatula - VERY EASY - YouTube">
            <a:extLst>
              <a:ext uri="{FF2B5EF4-FFF2-40B4-BE49-F238E27FC236}">
                <a16:creationId xmlns:a16="http://schemas.microsoft.com/office/drawing/2014/main" id="{42F8048C-0289-411A-8C34-13C4F7457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3" y="400149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Simple Sun Drawing | Etsy">
            <a:extLst>
              <a:ext uri="{FF2B5EF4-FFF2-40B4-BE49-F238E27FC236}">
                <a16:creationId xmlns:a16="http://schemas.microsoft.com/office/drawing/2014/main" id="{40746A38-8314-45D4-A7AE-5AEB1AC90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5" y="394503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C0CCD59-B4A0-4D6D-B367-7F153DB66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7" y="396924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DC60608-D041-4A7E-AC84-A20B75B58F97}"/>
              </a:ext>
            </a:extLst>
          </p:cNvPr>
          <p:cNvGrpSpPr/>
          <p:nvPr/>
        </p:nvGrpSpPr>
        <p:grpSpPr>
          <a:xfrm>
            <a:off x="4204354" y="3945438"/>
            <a:ext cx="555001" cy="526169"/>
            <a:chOff x="4204261" y="540583"/>
            <a:chExt cx="555001" cy="526169"/>
          </a:xfrm>
        </p:grpSpPr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ED727F29-6F7E-4EA8-825B-BB3CCD1057B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8B55DB-F06B-44D1-9F14-84EA8BCCC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4" descr="Sunset Drawing - How To Draw A Sunset Step By Step">
            <a:extLst>
              <a:ext uri="{FF2B5EF4-FFF2-40B4-BE49-F238E27FC236}">
                <a16:creationId xmlns:a16="http://schemas.microsoft.com/office/drawing/2014/main" id="{75DE30C9-0057-4314-A052-2DF43CAA0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4" y="393839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How to Draw a Spatula - VERY EASY - YouTube">
            <a:extLst>
              <a:ext uri="{FF2B5EF4-FFF2-40B4-BE49-F238E27FC236}">
                <a16:creationId xmlns:a16="http://schemas.microsoft.com/office/drawing/2014/main" id="{BAB5B14B-B91E-42D8-A0B3-3E2A06F2C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78364" y="457415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Simple Sun Drawing | Etsy">
            <a:extLst>
              <a:ext uri="{FF2B5EF4-FFF2-40B4-BE49-F238E27FC236}">
                <a16:creationId xmlns:a16="http://schemas.microsoft.com/office/drawing/2014/main" id="{CFC5544B-0486-4744-9041-A8A85D880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58286" y="451770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82E5F4E-42C4-4F9C-ADC0-67E82BF17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36048" y="454190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8E163507-5E45-4FA3-8615-ABBC72C800C0}"/>
              </a:ext>
            </a:extLst>
          </p:cNvPr>
          <p:cNvGrpSpPr/>
          <p:nvPr/>
        </p:nvGrpSpPr>
        <p:grpSpPr>
          <a:xfrm>
            <a:off x="4195115" y="4518102"/>
            <a:ext cx="555001" cy="526169"/>
            <a:chOff x="4204261" y="540583"/>
            <a:chExt cx="555001" cy="526169"/>
          </a:xfrm>
        </p:grpSpPr>
        <p:sp>
          <p:nvSpPr>
            <p:cNvPr id="65" name="Smiley Face 64">
              <a:extLst>
                <a:ext uri="{FF2B5EF4-FFF2-40B4-BE49-F238E27FC236}">
                  <a16:creationId xmlns:a16="http://schemas.microsoft.com/office/drawing/2014/main" id="{C967B186-8E7E-454C-9AFA-75B89D54158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2814DF-D32F-4D27-B112-9242A7F45644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Picture 4" descr="Sunset Drawing - How To Draw A Sunset Step By Step">
            <a:extLst>
              <a:ext uri="{FF2B5EF4-FFF2-40B4-BE49-F238E27FC236}">
                <a16:creationId xmlns:a16="http://schemas.microsoft.com/office/drawing/2014/main" id="{8CCA9970-77D0-4B31-8755-1CC86EDE6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1685" y="451105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BC7BA6AF-7358-4892-A058-4E8EB0554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30772" y="5102182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E081B94E-489E-456C-9FC6-F54CCD2CF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0694" y="5139704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8C158DAF-C22B-4622-8B40-E449E3526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72144" y="50924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B12A4B8-120B-4375-81BE-F3481FF99B4C}"/>
              </a:ext>
            </a:extLst>
          </p:cNvPr>
          <p:cNvGrpSpPr/>
          <p:nvPr/>
        </p:nvGrpSpPr>
        <p:grpSpPr>
          <a:xfrm>
            <a:off x="4227445" y="5083247"/>
            <a:ext cx="555001" cy="526169"/>
            <a:chOff x="4204261" y="540583"/>
            <a:chExt cx="555001" cy="526169"/>
          </a:xfrm>
        </p:grpSpPr>
        <p:sp>
          <p:nvSpPr>
            <p:cNvPr id="72" name="Smiley Face 71">
              <a:extLst>
                <a:ext uri="{FF2B5EF4-FFF2-40B4-BE49-F238E27FC236}">
                  <a16:creationId xmlns:a16="http://schemas.microsoft.com/office/drawing/2014/main" id="{15BCD85F-FF0A-40FD-8098-963CB20F621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F0D295-D839-4AB9-95A6-A2B16372FD9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4" descr="Sunset Drawing - How To Draw A Sunset Step By Step">
            <a:extLst>
              <a:ext uri="{FF2B5EF4-FFF2-40B4-BE49-F238E27FC236}">
                <a16:creationId xmlns:a16="http://schemas.microsoft.com/office/drawing/2014/main" id="{90056237-1311-4646-B390-73491A51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5543" y="507470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ow to Draw a Spatula - VERY EASY - YouTube">
            <a:extLst>
              <a:ext uri="{FF2B5EF4-FFF2-40B4-BE49-F238E27FC236}">
                <a16:creationId xmlns:a16="http://schemas.microsoft.com/office/drawing/2014/main" id="{B4D350C5-F830-4C15-B6D5-A6F8D0720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0694" y="5691747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Simple Sun Drawing | Etsy">
            <a:extLst>
              <a:ext uri="{FF2B5EF4-FFF2-40B4-BE49-F238E27FC236}">
                <a16:creationId xmlns:a16="http://schemas.microsoft.com/office/drawing/2014/main" id="{A6460007-8696-44CB-B1A0-ADC1F9083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0616" y="565376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C1D3BAD-9FE6-4832-B730-259FCB674CFF}"/>
              </a:ext>
            </a:extLst>
          </p:cNvPr>
          <p:cNvGrpSpPr/>
          <p:nvPr/>
        </p:nvGrpSpPr>
        <p:grpSpPr>
          <a:xfrm>
            <a:off x="4227445" y="5635290"/>
            <a:ext cx="555001" cy="526169"/>
            <a:chOff x="4204261" y="540583"/>
            <a:chExt cx="555001" cy="526169"/>
          </a:xfrm>
        </p:grpSpPr>
        <p:sp>
          <p:nvSpPr>
            <p:cNvPr id="78" name="Smiley Face 77">
              <a:extLst>
                <a:ext uri="{FF2B5EF4-FFF2-40B4-BE49-F238E27FC236}">
                  <a16:creationId xmlns:a16="http://schemas.microsoft.com/office/drawing/2014/main" id="{27E34A7C-56AA-4320-BAEF-781B1D16227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BC3FAF-CECA-47B2-B97F-7EC5B125C937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0" name="Picture 4" descr="Sunset Drawing - How To Draw A Sunset Step By Step">
            <a:extLst>
              <a:ext uri="{FF2B5EF4-FFF2-40B4-BE49-F238E27FC236}">
                <a16:creationId xmlns:a16="http://schemas.microsoft.com/office/drawing/2014/main" id="{51108865-9359-4553-AD7F-BB0755A18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3695" y="562824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7F17618-9B19-44D3-8102-F50CD10E7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68378" y="565949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5413F5B-DA50-48BE-B8AB-E38A80016DE9}"/>
              </a:ext>
            </a:extLst>
          </p:cNvPr>
          <p:cNvGrpSpPr/>
          <p:nvPr/>
        </p:nvGrpSpPr>
        <p:grpSpPr>
          <a:xfrm>
            <a:off x="4227445" y="5644926"/>
            <a:ext cx="555001" cy="526169"/>
            <a:chOff x="4204261" y="540583"/>
            <a:chExt cx="555001" cy="526169"/>
          </a:xfrm>
        </p:grpSpPr>
        <p:sp>
          <p:nvSpPr>
            <p:cNvPr id="83" name="Smiley Face 82">
              <a:extLst>
                <a:ext uri="{FF2B5EF4-FFF2-40B4-BE49-F238E27FC236}">
                  <a16:creationId xmlns:a16="http://schemas.microsoft.com/office/drawing/2014/main" id="{45E49898-1D1E-4B9F-BD8F-9D8870BCF06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F2A5BB3-BE13-4515-BCB6-43054C996FF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6" name="Picture 8" descr="How to Draw a Spatula - VERY EASY - YouTube">
            <a:extLst>
              <a:ext uri="{FF2B5EF4-FFF2-40B4-BE49-F238E27FC236}">
                <a16:creationId xmlns:a16="http://schemas.microsoft.com/office/drawing/2014/main" id="{2BAC07F1-6333-4FA6-AF56-555970185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2" y="626901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Simple Sun Drawing | Etsy">
            <a:extLst>
              <a:ext uri="{FF2B5EF4-FFF2-40B4-BE49-F238E27FC236}">
                <a16:creationId xmlns:a16="http://schemas.microsoft.com/office/drawing/2014/main" id="{F2D9332D-C347-40AA-8C81-F5B9E31BF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4" y="6212561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7E4A636-E881-460E-B267-2AD2CAB20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6" y="6236767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30295381-4E93-45AD-8FFF-08CDAFD8C924}"/>
              </a:ext>
            </a:extLst>
          </p:cNvPr>
          <p:cNvGrpSpPr/>
          <p:nvPr/>
        </p:nvGrpSpPr>
        <p:grpSpPr>
          <a:xfrm>
            <a:off x="4204353" y="6212961"/>
            <a:ext cx="555001" cy="526169"/>
            <a:chOff x="4204261" y="540583"/>
            <a:chExt cx="555001" cy="526169"/>
          </a:xfrm>
        </p:grpSpPr>
        <p:sp>
          <p:nvSpPr>
            <p:cNvPr id="90" name="Smiley Face 89">
              <a:extLst>
                <a:ext uri="{FF2B5EF4-FFF2-40B4-BE49-F238E27FC236}">
                  <a16:creationId xmlns:a16="http://schemas.microsoft.com/office/drawing/2014/main" id="{CE1B4E1C-702B-428A-BCA9-DA13BD949EC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12746B-41C6-42BC-878D-98920B3402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C73F4F0C-1EDB-465B-B94C-6A1C159BC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3" y="6205918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How to Draw a Spatula - VERY EASY - YouTube">
            <a:extLst>
              <a:ext uri="{FF2B5EF4-FFF2-40B4-BE49-F238E27FC236}">
                <a16:creationId xmlns:a16="http://schemas.microsoft.com/office/drawing/2014/main" id="{1BC7ACA4-E677-43BA-889B-E1B1F8095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96844" y="683243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6" descr="Simple Sun Drawing | Etsy">
            <a:extLst>
              <a:ext uri="{FF2B5EF4-FFF2-40B4-BE49-F238E27FC236}">
                <a16:creationId xmlns:a16="http://schemas.microsoft.com/office/drawing/2014/main" id="{559F14E1-438F-406B-80B5-E8D3734E5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76766" y="677597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3220904-758C-4241-8272-B84FA4C3A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54528" y="680018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7435F3F-C1C2-4CC0-B1A9-956B2E96C86C}"/>
              </a:ext>
            </a:extLst>
          </p:cNvPr>
          <p:cNvGrpSpPr/>
          <p:nvPr/>
        </p:nvGrpSpPr>
        <p:grpSpPr>
          <a:xfrm>
            <a:off x="4213595" y="6776375"/>
            <a:ext cx="555001" cy="526169"/>
            <a:chOff x="4204261" y="540583"/>
            <a:chExt cx="555001" cy="526169"/>
          </a:xfrm>
        </p:grpSpPr>
        <p:sp>
          <p:nvSpPr>
            <p:cNvPr id="97" name="Smiley Face 96">
              <a:extLst>
                <a:ext uri="{FF2B5EF4-FFF2-40B4-BE49-F238E27FC236}">
                  <a16:creationId xmlns:a16="http://schemas.microsoft.com/office/drawing/2014/main" id="{7CB5F7EC-F9E6-4FD4-86CC-A8C4E88C7B6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74B324-D10C-43C8-BF4B-43033199D793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8D92EF90-01DF-4D3B-9125-B26457BC0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30165" y="676933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How to Draw a Spatula - VERY EASY - YouTube">
            <a:extLst>
              <a:ext uri="{FF2B5EF4-FFF2-40B4-BE49-F238E27FC236}">
                <a16:creationId xmlns:a16="http://schemas.microsoft.com/office/drawing/2014/main" id="{79551AA2-6576-4C2B-AB00-867B41DF6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5317" y="739585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Simple Sun Drawing | Etsy">
            <a:extLst>
              <a:ext uri="{FF2B5EF4-FFF2-40B4-BE49-F238E27FC236}">
                <a16:creationId xmlns:a16="http://schemas.microsoft.com/office/drawing/2014/main" id="{FD472906-426E-4E90-B829-BDD7B1944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5239" y="733939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FE3F8DD-2E35-47D6-84F5-C823D2B25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73001" y="736360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3C1FEB-8F3A-46C3-9608-150DEBDA30E0}"/>
              </a:ext>
            </a:extLst>
          </p:cNvPr>
          <p:cNvGrpSpPr/>
          <p:nvPr/>
        </p:nvGrpSpPr>
        <p:grpSpPr>
          <a:xfrm>
            <a:off x="4232068" y="7339798"/>
            <a:ext cx="555001" cy="526169"/>
            <a:chOff x="4204261" y="540583"/>
            <a:chExt cx="555001" cy="526169"/>
          </a:xfrm>
        </p:grpSpPr>
        <p:sp>
          <p:nvSpPr>
            <p:cNvPr id="104" name="Smiley Face 103">
              <a:extLst>
                <a:ext uri="{FF2B5EF4-FFF2-40B4-BE49-F238E27FC236}">
                  <a16:creationId xmlns:a16="http://schemas.microsoft.com/office/drawing/2014/main" id="{9864BCCC-EEEC-4274-B21C-3205ACEA40A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B229B64-5276-47A3-A835-1F46FA289FC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7C90BDA-B320-495E-B70A-E8F4FB0F6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48638" y="733275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How to Draw a Spatula - VERY EASY - YouTube">
            <a:extLst>
              <a:ext uri="{FF2B5EF4-FFF2-40B4-BE49-F238E27FC236}">
                <a16:creationId xmlns:a16="http://schemas.microsoft.com/office/drawing/2014/main" id="{C8895D8E-E988-4A4A-8007-F50E6A092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5318" y="796851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Simple Sun Drawing | Etsy">
            <a:extLst>
              <a:ext uri="{FF2B5EF4-FFF2-40B4-BE49-F238E27FC236}">
                <a16:creationId xmlns:a16="http://schemas.microsoft.com/office/drawing/2014/main" id="{B6870ADE-B74B-4FB4-8898-B19FEAE6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5240" y="791205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AA13C98-C1D6-4448-9663-46E740566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73002" y="793626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A9F0445-F8FC-44DE-A69E-55FE3634BC43}"/>
              </a:ext>
            </a:extLst>
          </p:cNvPr>
          <p:cNvGrpSpPr/>
          <p:nvPr/>
        </p:nvGrpSpPr>
        <p:grpSpPr>
          <a:xfrm>
            <a:off x="4232069" y="7912454"/>
            <a:ext cx="555001" cy="526169"/>
            <a:chOff x="4204261" y="540583"/>
            <a:chExt cx="555001" cy="526169"/>
          </a:xfrm>
        </p:grpSpPr>
        <p:sp>
          <p:nvSpPr>
            <p:cNvPr id="111" name="Smiley Face 110">
              <a:extLst>
                <a:ext uri="{FF2B5EF4-FFF2-40B4-BE49-F238E27FC236}">
                  <a16:creationId xmlns:a16="http://schemas.microsoft.com/office/drawing/2014/main" id="{5B059CCC-C715-4A9B-BF39-1FD21281AD7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5E2DA79-76C3-4CF9-8F5E-4A78285F86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AB3609ED-3E48-4DC6-8FF8-04E069150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48639" y="790541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8" descr="How to Draw a Spatula - VERY EASY - YouTube">
            <a:extLst>
              <a:ext uri="{FF2B5EF4-FFF2-40B4-BE49-F238E27FC236}">
                <a16:creationId xmlns:a16="http://schemas.microsoft.com/office/drawing/2014/main" id="{6A43C55D-2683-4662-8F31-C68017638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06079" y="854117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Simple Sun Drawing | Etsy">
            <a:extLst>
              <a:ext uri="{FF2B5EF4-FFF2-40B4-BE49-F238E27FC236}">
                <a16:creationId xmlns:a16="http://schemas.microsoft.com/office/drawing/2014/main" id="{05574AD1-1570-496D-8DB0-C9D9F70E3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86001" y="848471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571C9E7-7D50-4809-BECE-F23DA27A5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63763" y="850892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979FE78-0E66-4A71-BDAC-436A093C5173}"/>
              </a:ext>
            </a:extLst>
          </p:cNvPr>
          <p:cNvGrpSpPr/>
          <p:nvPr/>
        </p:nvGrpSpPr>
        <p:grpSpPr>
          <a:xfrm>
            <a:off x="4222830" y="8485118"/>
            <a:ext cx="555001" cy="526169"/>
            <a:chOff x="4204261" y="540583"/>
            <a:chExt cx="555001" cy="526169"/>
          </a:xfrm>
        </p:grpSpPr>
        <p:sp>
          <p:nvSpPr>
            <p:cNvPr id="118" name="Smiley Face 117">
              <a:extLst>
                <a:ext uri="{FF2B5EF4-FFF2-40B4-BE49-F238E27FC236}">
                  <a16:creationId xmlns:a16="http://schemas.microsoft.com/office/drawing/2014/main" id="{A72D2BAA-9DCE-4E53-9CBF-880CE193EF2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D0B886B-FD90-4B66-807A-AA76E942C60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0" name="Picture 4" descr="Sunset Drawing - How To Draw A Sunset Step By Step">
            <a:extLst>
              <a:ext uri="{FF2B5EF4-FFF2-40B4-BE49-F238E27FC236}">
                <a16:creationId xmlns:a16="http://schemas.microsoft.com/office/drawing/2014/main" id="{C352EECC-483A-42C6-BC7C-79EBB9FCF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39400" y="847807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8" descr="How to Draw a Spatula - VERY EASY - YouTube">
            <a:extLst>
              <a:ext uri="{FF2B5EF4-FFF2-40B4-BE49-F238E27FC236}">
                <a16:creationId xmlns:a16="http://schemas.microsoft.com/office/drawing/2014/main" id="{767A675C-4C42-42F0-84AF-852140BDA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3771" y="59595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6" descr="Simple Sun Drawing | Etsy">
            <a:extLst>
              <a:ext uri="{FF2B5EF4-FFF2-40B4-BE49-F238E27FC236}">
                <a16:creationId xmlns:a16="http://schemas.microsoft.com/office/drawing/2014/main" id="{AEEE9CE0-948B-4CFC-A96F-08AC2D8E2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3693" y="53949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Sunset Drawing - How To Draw A Sunset Step By Step">
            <a:extLst>
              <a:ext uri="{FF2B5EF4-FFF2-40B4-BE49-F238E27FC236}">
                <a16:creationId xmlns:a16="http://schemas.microsoft.com/office/drawing/2014/main" id="{E130FA1B-E995-449D-B21D-D1D8D8FA6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7092" y="53245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3B9D0A8-F4EA-4E60-95A7-113E6799D155}"/>
              </a:ext>
            </a:extLst>
          </p:cNvPr>
          <p:cNvGrpSpPr/>
          <p:nvPr/>
        </p:nvGrpSpPr>
        <p:grpSpPr>
          <a:xfrm>
            <a:off x="4199730" y="539794"/>
            <a:ext cx="555001" cy="526169"/>
            <a:chOff x="4204261" y="540583"/>
            <a:chExt cx="555001" cy="526169"/>
          </a:xfrm>
        </p:grpSpPr>
        <p:sp>
          <p:nvSpPr>
            <p:cNvPr id="125" name="Smiley Face 124">
              <a:extLst>
                <a:ext uri="{FF2B5EF4-FFF2-40B4-BE49-F238E27FC236}">
                  <a16:creationId xmlns:a16="http://schemas.microsoft.com/office/drawing/2014/main" id="{B244BE54-D911-4167-9BE1-0C2FD655D902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247FE66-D1E4-4C14-828D-39B7F05D537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DDA4211-775C-4A3F-AFE8-29905AAB2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1655" y="55476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8" descr="How to Draw a Spatula - VERY EASY - YouTube">
            <a:extLst>
              <a:ext uri="{FF2B5EF4-FFF2-40B4-BE49-F238E27FC236}">
                <a16:creationId xmlns:a16="http://schemas.microsoft.com/office/drawing/2014/main" id="{D46BA8B6-6A38-417C-9A70-48F701034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3771" y="59516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6" descr="Simple Sun Drawing | Etsy">
            <a:extLst>
              <a:ext uri="{FF2B5EF4-FFF2-40B4-BE49-F238E27FC236}">
                <a16:creationId xmlns:a16="http://schemas.microsoft.com/office/drawing/2014/main" id="{2E13F122-FB9C-41DC-A4FB-632FE5021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3693" y="53870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Sunset Drawing - How To Draw A Sunset Step By Step">
            <a:extLst>
              <a:ext uri="{FF2B5EF4-FFF2-40B4-BE49-F238E27FC236}">
                <a16:creationId xmlns:a16="http://schemas.microsoft.com/office/drawing/2014/main" id="{9271D732-B228-4F08-BEC6-2CCBAC259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7092" y="53166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444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8DECC3-97EF-405F-A921-16AA811FB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83625"/>
              </p:ext>
            </p:extLst>
          </p:nvPr>
        </p:nvGraphicFramePr>
        <p:xfrm>
          <a:off x="108057" y="523807"/>
          <a:ext cx="6565900" cy="8525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174">
                  <a:extLst>
                    <a:ext uri="{9D8B030D-6E8A-4147-A177-3AD203B41FA5}">
                      <a16:colId xmlns:a16="http://schemas.microsoft.com/office/drawing/2014/main" val="1063192221"/>
                    </a:ext>
                  </a:extLst>
                </a:gridCol>
                <a:gridCol w="6144726">
                  <a:extLst>
                    <a:ext uri="{9D8B030D-6E8A-4147-A177-3AD203B41FA5}">
                      <a16:colId xmlns:a16="http://schemas.microsoft.com/office/drawing/2014/main" val="2164148217"/>
                    </a:ext>
                  </a:extLst>
                </a:gridCol>
              </a:tblGrid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60011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61059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426829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82515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24421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761608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304197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294195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11680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6446761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8882639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622595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20335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45934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618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1771879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2021</a:t>
            </a:r>
          </a:p>
        </p:txBody>
      </p:sp>
      <p:pic>
        <p:nvPicPr>
          <p:cNvPr id="5" name="Picture 8" descr="How to Draw a Spatula - VERY EASY - YouTube">
            <a:extLst>
              <a:ext uri="{FF2B5EF4-FFF2-40B4-BE49-F238E27FC236}">
                <a16:creationId xmlns:a16="http://schemas.microsoft.com/office/drawing/2014/main" id="{5EC99322-E80E-4E2B-A5EE-148CF931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597040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imple Sun Drawing | Etsy">
            <a:extLst>
              <a:ext uri="{FF2B5EF4-FFF2-40B4-BE49-F238E27FC236}">
                <a16:creationId xmlns:a16="http://schemas.microsoft.com/office/drawing/2014/main" id="{69D20D92-52E4-4AB5-85B3-28BE8B7DC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5405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1C84AA4-815F-4EBD-8463-0AAAE573E455}"/>
              </a:ext>
            </a:extLst>
          </p:cNvPr>
          <p:cNvGrpSpPr/>
          <p:nvPr/>
        </p:nvGrpSpPr>
        <p:grpSpPr>
          <a:xfrm>
            <a:off x="4055352" y="540583"/>
            <a:ext cx="555001" cy="526169"/>
            <a:chOff x="4204261" y="540583"/>
            <a:chExt cx="555001" cy="526169"/>
          </a:xfrm>
        </p:grpSpPr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CE34D645-A469-4AD3-A437-617BD82F33A6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72B204-4CFE-47E3-A606-5DDDE749556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4" descr="Sunset Drawing - How To Draw A Sunset Step By Step">
            <a:extLst>
              <a:ext uri="{FF2B5EF4-FFF2-40B4-BE49-F238E27FC236}">
                <a16:creationId xmlns:a16="http://schemas.microsoft.com/office/drawing/2014/main" id="{561BB233-8565-4733-A608-0699D246A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533540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75F5B0F-F1D7-4F1F-A5A4-BE08AA7E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58679" y="113516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ow to Draw a Spatula - VERY EASY - YouTube">
            <a:extLst>
              <a:ext uri="{FF2B5EF4-FFF2-40B4-BE49-F238E27FC236}">
                <a16:creationId xmlns:a16="http://schemas.microsoft.com/office/drawing/2014/main" id="{3CB07D87-0E7D-4D9A-B728-78ED05387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117268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imple Sun Drawing | Etsy">
            <a:extLst>
              <a:ext uri="{FF2B5EF4-FFF2-40B4-BE49-F238E27FC236}">
                <a16:creationId xmlns:a16="http://schemas.microsoft.com/office/drawing/2014/main" id="{91ACF3DB-DDAD-4307-BABE-3E23284F4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110699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FBEA1CC-00DB-4406-AC51-90D765BF4D6A}"/>
              </a:ext>
            </a:extLst>
          </p:cNvPr>
          <p:cNvGrpSpPr/>
          <p:nvPr/>
        </p:nvGrpSpPr>
        <p:grpSpPr>
          <a:xfrm>
            <a:off x="4055352" y="1116231"/>
            <a:ext cx="555001" cy="526169"/>
            <a:chOff x="4204261" y="540583"/>
            <a:chExt cx="555001" cy="526169"/>
          </a:xfrm>
        </p:grpSpPr>
        <p:sp>
          <p:nvSpPr>
            <p:cNvPr id="17" name="Smiley Face 16">
              <a:extLst>
                <a:ext uri="{FF2B5EF4-FFF2-40B4-BE49-F238E27FC236}">
                  <a16:creationId xmlns:a16="http://schemas.microsoft.com/office/drawing/2014/main" id="{64F32872-23F1-4757-A0F5-F69BD422F3EB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521D66-B7CC-4DED-B12C-DD828F2E709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Sunset Drawing - How To Draw A Sunset Step By Step">
            <a:extLst>
              <a:ext uri="{FF2B5EF4-FFF2-40B4-BE49-F238E27FC236}">
                <a16:creationId xmlns:a16="http://schemas.microsoft.com/office/drawing/2014/main" id="{B1EEEF82-EBE8-418F-88A7-DEA896712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09845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ow to Draw a Spatula - VERY EASY - YouTube">
            <a:extLst>
              <a:ext uri="{FF2B5EF4-FFF2-40B4-BE49-F238E27FC236}">
                <a16:creationId xmlns:a16="http://schemas.microsoft.com/office/drawing/2014/main" id="{8E68F353-1594-4EB1-A0BD-E54DA0CAE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172473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imple Sun Drawing | Etsy">
            <a:extLst>
              <a:ext uri="{FF2B5EF4-FFF2-40B4-BE49-F238E27FC236}">
                <a16:creationId xmlns:a16="http://schemas.microsoft.com/office/drawing/2014/main" id="{FC78FF31-1343-4FB8-9B94-7A95517A3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166827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E26DCD9-87A5-4911-B012-7E7A38504DD1}"/>
              </a:ext>
            </a:extLst>
          </p:cNvPr>
          <p:cNvGrpSpPr/>
          <p:nvPr/>
        </p:nvGrpSpPr>
        <p:grpSpPr>
          <a:xfrm>
            <a:off x="4055352" y="1668274"/>
            <a:ext cx="555001" cy="526169"/>
            <a:chOff x="4204261" y="540583"/>
            <a:chExt cx="555001" cy="526169"/>
          </a:xfrm>
        </p:grpSpPr>
        <p:sp>
          <p:nvSpPr>
            <p:cNvPr id="24" name="Smiley Face 23">
              <a:extLst>
                <a:ext uri="{FF2B5EF4-FFF2-40B4-BE49-F238E27FC236}">
                  <a16:creationId xmlns:a16="http://schemas.microsoft.com/office/drawing/2014/main" id="{C3B1AB3E-AAB8-4EB2-B61D-DF4E83D3986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744C82-36AA-471E-A593-0F088D8B3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4" descr="Sunset Drawing - How To Draw A Sunset Step By Step">
            <a:extLst>
              <a:ext uri="{FF2B5EF4-FFF2-40B4-BE49-F238E27FC236}">
                <a16:creationId xmlns:a16="http://schemas.microsoft.com/office/drawing/2014/main" id="{FDAB2095-9A19-4C62-BD1F-C1AA7485A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6612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BBC628E-5090-4EF6-A2F1-373FF970A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67277" y="555553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5FDE5EC-5060-402E-91B9-1566670F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96285" y="169248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9ADFD0F-FE1B-4E83-B4FC-C4C1222CC875}"/>
              </a:ext>
            </a:extLst>
          </p:cNvPr>
          <p:cNvGrpSpPr/>
          <p:nvPr/>
        </p:nvGrpSpPr>
        <p:grpSpPr>
          <a:xfrm>
            <a:off x="4055352" y="1668674"/>
            <a:ext cx="555001" cy="526169"/>
            <a:chOff x="4204261" y="540583"/>
            <a:chExt cx="555001" cy="526169"/>
          </a:xfrm>
        </p:grpSpPr>
        <p:sp>
          <p:nvSpPr>
            <p:cNvPr id="30" name="Smiley Face 29">
              <a:extLst>
                <a:ext uri="{FF2B5EF4-FFF2-40B4-BE49-F238E27FC236}">
                  <a16:creationId xmlns:a16="http://schemas.microsoft.com/office/drawing/2014/main" id="{445B5164-EFB7-4779-B339-152DE4789C0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36D122-DC43-4F53-A075-F945F4C8BC00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4" descr="Sunset Drawing - How To Draw A Sunset Step By Step">
            <a:extLst>
              <a:ext uri="{FF2B5EF4-FFF2-40B4-BE49-F238E27FC236}">
                <a16:creationId xmlns:a16="http://schemas.microsoft.com/office/drawing/2014/main" id="{9260ABCC-FDDD-4258-A55F-FDBFA943E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6616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How to Draw a Spatula - VERY EASY - YouTube">
            <a:extLst>
              <a:ext uri="{FF2B5EF4-FFF2-40B4-BE49-F238E27FC236}">
                <a16:creationId xmlns:a16="http://schemas.microsoft.com/office/drawing/2014/main" id="{E6F60D84-A4C2-48D4-8A88-89B018228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15509" y="230200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Simple Sun Drawing | Etsy">
            <a:extLst>
              <a:ext uri="{FF2B5EF4-FFF2-40B4-BE49-F238E27FC236}">
                <a16:creationId xmlns:a16="http://schemas.microsoft.com/office/drawing/2014/main" id="{EBF80527-D3CA-4B20-82EA-55BF8CACC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9655" y="224554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179AF469-5C16-478E-B3DB-2195A851B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73193" y="226975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7551EB8-8AEE-47BE-8856-F5C4C7E1A2D8}"/>
              </a:ext>
            </a:extLst>
          </p:cNvPr>
          <p:cNvGrpSpPr/>
          <p:nvPr/>
        </p:nvGrpSpPr>
        <p:grpSpPr>
          <a:xfrm>
            <a:off x="4032260" y="2245945"/>
            <a:ext cx="555001" cy="526169"/>
            <a:chOff x="4204261" y="540583"/>
            <a:chExt cx="555001" cy="526169"/>
          </a:xfrm>
        </p:grpSpPr>
        <p:sp>
          <p:nvSpPr>
            <p:cNvPr id="37" name="Smiley Face 36">
              <a:extLst>
                <a:ext uri="{FF2B5EF4-FFF2-40B4-BE49-F238E27FC236}">
                  <a16:creationId xmlns:a16="http://schemas.microsoft.com/office/drawing/2014/main" id="{02756987-8F26-4D9E-B7DB-49E24D74CAD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016CC6-B025-498A-BB4F-A042C7A118F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4" descr="Sunset Drawing - How To Draw A Sunset Step By Step">
            <a:extLst>
              <a:ext uri="{FF2B5EF4-FFF2-40B4-BE49-F238E27FC236}">
                <a16:creationId xmlns:a16="http://schemas.microsoft.com/office/drawing/2014/main" id="{7DC24D97-271D-469C-B760-C1A8F2731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48830" y="223890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How to Draw a Spatula - VERY EASY - YouTube">
            <a:extLst>
              <a:ext uri="{FF2B5EF4-FFF2-40B4-BE49-F238E27FC236}">
                <a16:creationId xmlns:a16="http://schemas.microsoft.com/office/drawing/2014/main" id="{24033077-CE81-41E7-BC60-B35E7D61E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24751" y="2865416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Simple Sun Drawing | Etsy">
            <a:extLst>
              <a:ext uri="{FF2B5EF4-FFF2-40B4-BE49-F238E27FC236}">
                <a16:creationId xmlns:a16="http://schemas.microsoft.com/office/drawing/2014/main" id="{56660646-B79F-4BAA-A082-D6416051F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5111" y="2809358"/>
            <a:ext cx="543490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8778D34-FA31-46D7-9E3B-727C80A28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2435" y="283316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C7BC9EF6-946D-4FB8-BB0B-FBEFEEFFC200}"/>
              </a:ext>
            </a:extLst>
          </p:cNvPr>
          <p:cNvGrpSpPr/>
          <p:nvPr/>
        </p:nvGrpSpPr>
        <p:grpSpPr>
          <a:xfrm>
            <a:off x="4041502" y="2809359"/>
            <a:ext cx="555001" cy="526169"/>
            <a:chOff x="4204261" y="540583"/>
            <a:chExt cx="555001" cy="526169"/>
          </a:xfrm>
        </p:grpSpPr>
        <p:sp>
          <p:nvSpPr>
            <p:cNvPr id="44" name="Smiley Face 43">
              <a:extLst>
                <a:ext uri="{FF2B5EF4-FFF2-40B4-BE49-F238E27FC236}">
                  <a16:creationId xmlns:a16="http://schemas.microsoft.com/office/drawing/2014/main" id="{34637E9E-DAF0-4122-891E-208AD9933C1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77ED96-01B4-4446-A380-B538C0C26B5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" descr="Sunset Drawing - How To Draw A Sunset Step By Step">
            <a:extLst>
              <a:ext uri="{FF2B5EF4-FFF2-40B4-BE49-F238E27FC236}">
                <a16:creationId xmlns:a16="http://schemas.microsoft.com/office/drawing/2014/main" id="{2E19C63E-B58C-4390-A426-C760B0988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58072" y="280231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How to Draw a Spatula - VERY EASY - YouTube">
            <a:extLst>
              <a:ext uri="{FF2B5EF4-FFF2-40B4-BE49-F238E27FC236}">
                <a16:creationId xmlns:a16="http://schemas.microsoft.com/office/drawing/2014/main" id="{875676D5-C7CB-4F84-9F67-16BEE7D9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4" y="342883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Simple Sun Drawing | Etsy">
            <a:extLst>
              <a:ext uri="{FF2B5EF4-FFF2-40B4-BE49-F238E27FC236}">
                <a16:creationId xmlns:a16="http://schemas.microsoft.com/office/drawing/2014/main" id="{53F10141-9CBC-4DF1-AB98-07FF2FB7A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6" y="337237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3D1DEC8-5CF0-4E36-9C05-167C7C457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8" y="339658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C5AC5F5-6431-4CBE-A149-C451F3A765A2}"/>
              </a:ext>
            </a:extLst>
          </p:cNvPr>
          <p:cNvGrpSpPr/>
          <p:nvPr/>
        </p:nvGrpSpPr>
        <p:grpSpPr>
          <a:xfrm>
            <a:off x="4059975" y="3372782"/>
            <a:ext cx="555001" cy="526169"/>
            <a:chOff x="4204261" y="540583"/>
            <a:chExt cx="555001" cy="526169"/>
          </a:xfrm>
        </p:grpSpPr>
        <p:sp>
          <p:nvSpPr>
            <p:cNvPr id="51" name="Smiley Face 50">
              <a:extLst>
                <a:ext uri="{FF2B5EF4-FFF2-40B4-BE49-F238E27FC236}">
                  <a16:creationId xmlns:a16="http://schemas.microsoft.com/office/drawing/2014/main" id="{1FAF25AF-A3AB-42E4-ACFD-A1A40AE3AA5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6AC717D-3F0C-464F-9965-B06DBA8826A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934BEC91-7231-4046-A7F1-D5E42065A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5" y="336573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How to Draw a Spatula - VERY EASY - YouTube">
            <a:extLst>
              <a:ext uri="{FF2B5EF4-FFF2-40B4-BE49-F238E27FC236}">
                <a16:creationId xmlns:a16="http://schemas.microsoft.com/office/drawing/2014/main" id="{42F8048C-0289-411A-8C34-13C4F7457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5" y="400149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Simple Sun Drawing | Etsy">
            <a:extLst>
              <a:ext uri="{FF2B5EF4-FFF2-40B4-BE49-F238E27FC236}">
                <a16:creationId xmlns:a16="http://schemas.microsoft.com/office/drawing/2014/main" id="{40746A38-8314-45D4-A7AE-5AEB1AC90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7" y="394503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C0CCD59-B4A0-4D6D-B367-7F153DB66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9" y="396924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DC60608-D041-4A7E-AC84-A20B75B58F97}"/>
              </a:ext>
            </a:extLst>
          </p:cNvPr>
          <p:cNvGrpSpPr/>
          <p:nvPr/>
        </p:nvGrpSpPr>
        <p:grpSpPr>
          <a:xfrm>
            <a:off x="4059976" y="3945438"/>
            <a:ext cx="555001" cy="526169"/>
            <a:chOff x="4204261" y="540583"/>
            <a:chExt cx="555001" cy="526169"/>
          </a:xfrm>
        </p:grpSpPr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ED727F29-6F7E-4EA8-825B-BB3CCD1057B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8B55DB-F06B-44D1-9F14-84EA8BCCC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4" descr="Sunset Drawing - How To Draw A Sunset Step By Step">
            <a:extLst>
              <a:ext uri="{FF2B5EF4-FFF2-40B4-BE49-F238E27FC236}">
                <a16:creationId xmlns:a16="http://schemas.microsoft.com/office/drawing/2014/main" id="{75DE30C9-0057-4314-A052-2DF43CAA0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6" y="393839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How to Draw a Spatula - VERY EASY - YouTube">
            <a:extLst>
              <a:ext uri="{FF2B5EF4-FFF2-40B4-BE49-F238E27FC236}">
                <a16:creationId xmlns:a16="http://schemas.microsoft.com/office/drawing/2014/main" id="{BAB5B14B-B91E-42D8-A0B3-3E2A06F2C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3986" y="457415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Simple Sun Drawing | Etsy">
            <a:extLst>
              <a:ext uri="{FF2B5EF4-FFF2-40B4-BE49-F238E27FC236}">
                <a16:creationId xmlns:a16="http://schemas.microsoft.com/office/drawing/2014/main" id="{CFC5544B-0486-4744-9041-A8A85D880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3908" y="451770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82E5F4E-42C4-4F9C-ADC0-67E82BF17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91670" y="454190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8E163507-5E45-4FA3-8615-ABBC72C800C0}"/>
              </a:ext>
            </a:extLst>
          </p:cNvPr>
          <p:cNvGrpSpPr/>
          <p:nvPr/>
        </p:nvGrpSpPr>
        <p:grpSpPr>
          <a:xfrm>
            <a:off x="4050737" y="4518102"/>
            <a:ext cx="555001" cy="526169"/>
            <a:chOff x="4204261" y="540583"/>
            <a:chExt cx="555001" cy="526169"/>
          </a:xfrm>
        </p:grpSpPr>
        <p:sp>
          <p:nvSpPr>
            <p:cNvPr id="65" name="Smiley Face 64">
              <a:extLst>
                <a:ext uri="{FF2B5EF4-FFF2-40B4-BE49-F238E27FC236}">
                  <a16:creationId xmlns:a16="http://schemas.microsoft.com/office/drawing/2014/main" id="{C967B186-8E7E-454C-9AFA-75B89D54158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2814DF-D32F-4D27-B112-9242A7F45644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Picture 4" descr="Sunset Drawing - How To Draw A Sunset Step By Step">
            <a:extLst>
              <a:ext uri="{FF2B5EF4-FFF2-40B4-BE49-F238E27FC236}">
                <a16:creationId xmlns:a16="http://schemas.microsoft.com/office/drawing/2014/main" id="{8CCA9970-77D0-4B31-8755-1CC86EDE6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67307" y="451105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BC7BA6AF-7358-4892-A058-4E8EB0554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6394" y="5102182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E081B94E-489E-456C-9FC6-F54CCD2CF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6316" y="5139704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8C158DAF-C22B-4622-8B40-E449E3526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07446" y="50924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B12A4B8-120B-4375-81BE-F3481FF99B4C}"/>
              </a:ext>
            </a:extLst>
          </p:cNvPr>
          <p:cNvGrpSpPr/>
          <p:nvPr/>
        </p:nvGrpSpPr>
        <p:grpSpPr>
          <a:xfrm>
            <a:off x="4083067" y="5083247"/>
            <a:ext cx="555001" cy="526169"/>
            <a:chOff x="4204261" y="540583"/>
            <a:chExt cx="555001" cy="526169"/>
          </a:xfrm>
        </p:grpSpPr>
        <p:sp>
          <p:nvSpPr>
            <p:cNvPr id="72" name="Smiley Face 71">
              <a:extLst>
                <a:ext uri="{FF2B5EF4-FFF2-40B4-BE49-F238E27FC236}">
                  <a16:creationId xmlns:a16="http://schemas.microsoft.com/office/drawing/2014/main" id="{15BCD85F-FF0A-40FD-8098-963CB20F621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F0D295-D839-4AB9-95A6-A2B16372FD9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4" descr="Sunset Drawing - How To Draw A Sunset Step By Step">
            <a:extLst>
              <a:ext uri="{FF2B5EF4-FFF2-40B4-BE49-F238E27FC236}">
                <a16:creationId xmlns:a16="http://schemas.microsoft.com/office/drawing/2014/main" id="{90056237-1311-4646-B390-73491A51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1165" y="507470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ow to Draw a Spatula - VERY EASY - YouTube">
            <a:extLst>
              <a:ext uri="{FF2B5EF4-FFF2-40B4-BE49-F238E27FC236}">
                <a16:creationId xmlns:a16="http://schemas.microsoft.com/office/drawing/2014/main" id="{B4D350C5-F830-4C15-B6D5-A6F8D0720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6316" y="5691747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Simple Sun Drawing | Etsy">
            <a:extLst>
              <a:ext uri="{FF2B5EF4-FFF2-40B4-BE49-F238E27FC236}">
                <a16:creationId xmlns:a16="http://schemas.microsoft.com/office/drawing/2014/main" id="{A6460007-8696-44CB-B1A0-ADC1F9083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5758" y="565376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C1D3BAD-9FE6-4832-B730-259FCB674CFF}"/>
              </a:ext>
            </a:extLst>
          </p:cNvPr>
          <p:cNvGrpSpPr/>
          <p:nvPr/>
        </p:nvGrpSpPr>
        <p:grpSpPr>
          <a:xfrm>
            <a:off x="4083067" y="5635290"/>
            <a:ext cx="555001" cy="526169"/>
            <a:chOff x="4204261" y="540583"/>
            <a:chExt cx="555001" cy="526169"/>
          </a:xfrm>
        </p:grpSpPr>
        <p:sp>
          <p:nvSpPr>
            <p:cNvPr id="78" name="Smiley Face 77">
              <a:extLst>
                <a:ext uri="{FF2B5EF4-FFF2-40B4-BE49-F238E27FC236}">
                  <a16:creationId xmlns:a16="http://schemas.microsoft.com/office/drawing/2014/main" id="{27E34A7C-56AA-4320-BAEF-781B1D16227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BC3FAF-CECA-47B2-B97F-7EC5B125C937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0" name="Picture 4" descr="Sunset Drawing - How To Draw A Sunset Step By Step">
            <a:extLst>
              <a:ext uri="{FF2B5EF4-FFF2-40B4-BE49-F238E27FC236}">
                <a16:creationId xmlns:a16="http://schemas.microsoft.com/office/drawing/2014/main" id="{51108865-9359-4553-AD7F-BB0755A18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0542" y="562569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7F17618-9B19-44D3-8102-F50CD10E7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4000" y="565949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5413F5B-DA50-48BE-B8AB-E38A80016DE9}"/>
              </a:ext>
            </a:extLst>
          </p:cNvPr>
          <p:cNvGrpSpPr/>
          <p:nvPr/>
        </p:nvGrpSpPr>
        <p:grpSpPr>
          <a:xfrm>
            <a:off x="4083067" y="5644926"/>
            <a:ext cx="555001" cy="526169"/>
            <a:chOff x="4204261" y="540583"/>
            <a:chExt cx="555001" cy="526169"/>
          </a:xfrm>
        </p:grpSpPr>
        <p:sp>
          <p:nvSpPr>
            <p:cNvPr id="83" name="Smiley Face 82">
              <a:extLst>
                <a:ext uri="{FF2B5EF4-FFF2-40B4-BE49-F238E27FC236}">
                  <a16:creationId xmlns:a16="http://schemas.microsoft.com/office/drawing/2014/main" id="{45E49898-1D1E-4B9F-BD8F-9D8870BCF06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F2A5BB3-BE13-4515-BCB6-43054C996FF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6" name="Picture 8" descr="How to Draw a Spatula - VERY EASY - YouTube">
            <a:extLst>
              <a:ext uri="{FF2B5EF4-FFF2-40B4-BE49-F238E27FC236}">
                <a16:creationId xmlns:a16="http://schemas.microsoft.com/office/drawing/2014/main" id="{2BAC07F1-6333-4FA6-AF56-555970185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4" y="626901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Simple Sun Drawing | Etsy">
            <a:extLst>
              <a:ext uri="{FF2B5EF4-FFF2-40B4-BE49-F238E27FC236}">
                <a16:creationId xmlns:a16="http://schemas.microsoft.com/office/drawing/2014/main" id="{F2D9332D-C347-40AA-8C81-F5B9E31BF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6" y="6212561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7E4A636-E881-460E-B267-2AD2CAB20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8" y="6236767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30295381-4E93-45AD-8FFF-08CDAFD8C924}"/>
              </a:ext>
            </a:extLst>
          </p:cNvPr>
          <p:cNvGrpSpPr/>
          <p:nvPr/>
        </p:nvGrpSpPr>
        <p:grpSpPr>
          <a:xfrm>
            <a:off x="4059975" y="6212961"/>
            <a:ext cx="555001" cy="526169"/>
            <a:chOff x="4204261" y="540583"/>
            <a:chExt cx="555001" cy="526169"/>
          </a:xfrm>
        </p:grpSpPr>
        <p:sp>
          <p:nvSpPr>
            <p:cNvPr id="90" name="Smiley Face 89">
              <a:extLst>
                <a:ext uri="{FF2B5EF4-FFF2-40B4-BE49-F238E27FC236}">
                  <a16:creationId xmlns:a16="http://schemas.microsoft.com/office/drawing/2014/main" id="{CE1B4E1C-702B-428A-BCA9-DA13BD949EC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12746B-41C6-42BC-878D-98920B3402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C73F4F0C-1EDB-465B-B94C-6A1C159BC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5" y="6205918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How to Draw a Spatula - VERY EASY - YouTube">
            <a:extLst>
              <a:ext uri="{FF2B5EF4-FFF2-40B4-BE49-F238E27FC236}">
                <a16:creationId xmlns:a16="http://schemas.microsoft.com/office/drawing/2014/main" id="{1BC7ACA4-E677-43BA-889B-E1B1F8095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52466" y="683243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6" descr="Simple Sun Drawing | Etsy">
            <a:extLst>
              <a:ext uri="{FF2B5EF4-FFF2-40B4-BE49-F238E27FC236}">
                <a16:creationId xmlns:a16="http://schemas.microsoft.com/office/drawing/2014/main" id="{559F14E1-438F-406B-80B5-E8D3734E5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32388" y="677597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3220904-758C-4241-8272-B84FA4C3A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10150" y="680018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7435F3F-C1C2-4CC0-B1A9-956B2E96C86C}"/>
              </a:ext>
            </a:extLst>
          </p:cNvPr>
          <p:cNvGrpSpPr/>
          <p:nvPr/>
        </p:nvGrpSpPr>
        <p:grpSpPr>
          <a:xfrm>
            <a:off x="4069217" y="6776375"/>
            <a:ext cx="555001" cy="526169"/>
            <a:chOff x="4204261" y="540583"/>
            <a:chExt cx="555001" cy="526169"/>
          </a:xfrm>
        </p:grpSpPr>
        <p:sp>
          <p:nvSpPr>
            <p:cNvPr id="97" name="Smiley Face 96">
              <a:extLst>
                <a:ext uri="{FF2B5EF4-FFF2-40B4-BE49-F238E27FC236}">
                  <a16:creationId xmlns:a16="http://schemas.microsoft.com/office/drawing/2014/main" id="{7CB5F7EC-F9E6-4FD4-86CC-A8C4E88C7B6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74B324-D10C-43C8-BF4B-43033199D793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8D92EF90-01DF-4D3B-9125-B26457BC0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5787" y="676933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How to Draw a Spatula - VERY EASY - YouTube">
            <a:extLst>
              <a:ext uri="{FF2B5EF4-FFF2-40B4-BE49-F238E27FC236}">
                <a16:creationId xmlns:a16="http://schemas.microsoft.com/office/drawing/2014/main" id="{79551AA2-6576-4C2B-AB00-867B41DF6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70939" y="739585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Simple Sun Drawing | Etsy">
            <a:extLst>
              <a:ext uri="{FF2B5EF4-FFF2-40B4-BE49-F238E27FC236}">
                <a16:creationId xmlns:a16="http://schemas.microsoft.com/office/drawing/2014/main" id="{FD472906-426E-4E90-B829-BDD7B1944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50861" y="733939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FE3F8DD-2E35-47D6-84F5-C823D2B25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8623" y="736360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3C1FEB-8F3A-46C3-9608-150DEBDA30E0}"/>
              </a:ext>
            </a:extLst>
          </p:cNvPr>
          <p:cNvGrpSpPr/>
          <p:nvPr/>
        </p:nvGrpSpPr>
        <p:grpSpPr>
          <a:xfrm>
            <a:off x="4087690" y="7339798"/>
            <a:ext cx="555001" cy="526169"/>
            <a:chOff x="4204261" y="540583"/>
            <a:chExt cx="555001" cy="526169"/>
          </a:xfrm>
        </p:grpSpPr>
        <p:sp>
          <p:nvSpPr>
            <p:cNvPr id="104" name="Smiley Face 103">
              <a:extLst>
                <a:ext uri="{FF2B5EF4-FFF2-40B4-BE49-F238E27FC236}">
                  <a16:creationId xmlns:a16="http://schemas.microsoft.com/office/drawing/2014/main" id="{9864BCCC-EEEC-4274-B21C-3205ACEA40A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B229B64-5276-47A3-A835-1F46FA289FC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7C90BDA-B320-495E-B70A-E8F4FB0F6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04260" y="733275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How to Draw a Spatula - VERY EASY - YouTube">
            <a:extLst>
              <a:ext uri="{FF2B5EF4-FFF2-40B4-BE49-F238E27FC236}">
                <a16:creationId xmlns:a16="http://schemas.microsoft.com/office/drawing/2014/main" id="{C8895D8E-E988-4A4A-8007-F50E6A092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70940" y="796851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Simple Sun Drawing | Etsy">
            <a:extLst>
              <a:ext uri="{FF2B5EF4-FFF2-40B4-BE49-F238E27FC236}">
                <a16:creationId xmlns:a16="http://schemas.microsoft.com/office/drawing/2014/main" id="{B6870ADE-B74B-4FB4-8898-B19FEAE6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50862" y="791205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AA13C98-C1D6-4448-9663-46E740566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8624" y="793626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A9F0445-F8FC-44DE-A69E-55FE3634BC43}"/>
              </a:ext>
            </a:extLst>
          </p:cNvPr>
          <p:cNvGrpSpPr/>
          <p:nvPr/>
        </p:nvGrpSpPr>
        <p:grpSpPr>
          <a:xfrm>
            <a:off x="4087691" y="7912454"/>
            <a:ext cx="555001" cy="526169"/>
            <a:chOff x="4204261" y="540583"/>
            <a:chExt cx="555001" cy="526169"/>
          </a:xfrm>
        </p:grpSpPr>
        <p:sp>
          <p:nvSpPr>
            <p:cNvPr id="111" name="Smiley Face 110">
              <a:extLst>
                <a:ext uri="{FF2B5EF4-FFF2-40B4-BE49-F238E27FC236}">
                  <a16:creationId xmlns:a16="http://schemas.microsoft.com/office/drawing/2014/main" id="{5B059CCC-C715-4A9B-BF39-1FD21281AD7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5E2DA79-76C3-4CF9-8F5E-4A78285F86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AB3609ED-3E48-4DC6-8FF8-04E069150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04261" y="790541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8" descr="How to Draw a Spatula - VERY EASY - YouTube">
            <a:extLst>
              <a:ext uri="{FF2B5EF4-FFF2-40B4-BE49-F238E27FC236}">
                <a16:creationId xmlns:a16="http://schemas.microsoft.com/office/drawing/2014/main" id="{6A43C55D-2683-4662-8F31-C68017638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1701" y="854117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Simple Sun Drawing | Etsy">
            <a:extLst>
              <a:ext uri="{FF2B5EF4-FFF2-40B4-BE49-F238E27FC236}">
                <a16:creationId xmlns:a16="http://schemas.microsoft.com/office/drawing/2014/main" id="{05574AD1-1570-496D-8DB0-C9D9F70E3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41623" y="848471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571C9E7-7D50-4809-BECE-F23DA27A5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19385" y="850892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979FE78-0E66-4A71-BDAC-436A093C5173}"/>
              </a:ext>
            </a:extLst>
          </p:cNvPr>
          <p:cNvGrpSpPr/>
          <p:nvPr/>
        </p:nvGrpSpPr>
        <p:grpSpPr>
          <a:xfrm>
            <a:off x="4078452" y="8485118"/>
            <a:ext cx="555001" cy="526169"/>
            <a:chOff x="4204261" y="540583"/>
            <a:chExt cx="555001" cy="526169"/>
          </a:xfrm>
        </p:grpSpPr>
        <p:sp>
          <p:nvSpPr>
            <p:cNvPr id="118" name="Smiley Face 117">
              <a:extLst>
                <a:ext uri="{FF2B5EF4-FFF2-40B4-BE49-F238E27FC236}">
                  <a16:creationId xmlns:a16="http://schemas.microsoft.com/office/drawing/2014/main" id="{A72D2BAA-9DCE-4E53-9CBF-880CE193EF2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D0B886B-FD90-4B66-807A-AA76E942C60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0" name="Picture 4" descr="Sunset Drawing - How To Draw A Sunset Step By Step">
            <a:extLst>
              <a:ext uri="{FF2B5EF4-FFF2-40B4-BE49-F238E27FC236}">
                <a16:creationId xmlns:a16="http://schemas.microsoft.com/office/drawing/2014/main" id="{C352EECC-483A-42C6-BC7C-79EBB9FCF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95022" y="847807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95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13E1-862F-41FA-8086-E4525977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688291"/>
            <a:ext cx="5915025" cy="1767417"/>
          </a:xfrm>
        </p:spPr>
        <p:txBody>
          <a:bodyPr/>
          <a:lstStyle/>
          <a:p>
            <a:pPr algn="ctr"/>
            <a:r>
              <a:rPr lang="en-US" b="1" dirty="0"/>
              <a:t>DECEMBER</a:t>
            </a:r>
          </a:p>
        </p:txBody>
      </p:sp>
    </p:spTree>
    <p:extLst>
      <p:ext uri="{BB962C8B-B14F-4D97-AF65-F5344CB8AC3E}">
        <p14:creationId xmlns:p14="http://schemas.microsoft.com/office/powerpoint/2010/main" val="3983887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1A3341-6B33-46DA-A8CD-A74C5B269479}"/>
              </a:ext>
            </a:extLst>
          </p:cNvPr>
          <p:cNvSpPr txBox="1"/>
          <p:nvPr/>
        </p:nvSpPr>
        <p:spPr>
          <a:xfrm>
            <a:off x="275891" y="246490"/>
            <a:ext cx="17283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DEC</a:t>
            </a:r>
          </a:p>
        </p:txBody>
      </p: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EFFBD7EF-0BD3-489A-A340-2EA973D26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93103"/>
              </p:ext>
            </p:extLst>
          </p:nvPr>
        </p:nvGraphicFramePr>
        <p:xfrm>
          <a:off x="168511" y="754351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2D10A3-5796-4679-AB08-D205A6F62E47}"/>
              </a:ext>
            </a:extLst>
          </p:cNvPr>
          <p:cNvCxnSpPr>
            <a:cxnSpLocks/>
          </p:cNvCxnSpPr>
          <p:nvPr/>
        </p:nvCxnSpPr>
        <p:spPr>
          <a:xfrm>
            <a:off x="2502256" y="195689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331143-92F8-48C0-97D1-710FF09B38AE}"/>
              </a:ext>
            </a:extLst>
          </p:cNvPr>
          <p:cNvCxnSpPr>
            <a:cxnSpLocks/>
          </p:cNvCxnSpPr>
          <p:nvPr/>
        </p:nvCxnSpPr>
        <p:spPr>
          <a:xfrm>
            <a:off x="2502256" y="2300979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36F795-E13F-42FD-8DDF-9D51E1B213E8}"/>
              </a:ext>
            </a:extLst>
          </p:cNvPr>
          <p:cNvCxnSpPr>
            <a:cxnSpLocks/>
          </p:cNvCxnSpPr>
          <p:nvPr/>
        </p:nvCxnSpPr>
        <p:spPr>
          <a:xfrm>
            <a:off x="2502256" y="4572000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A15D79-853C-4DBB-BAEA-4E307C115C08}"/>
              </a:ext>
            </a:extLst>
          </p:cNvPr>
          <p:cNvCxnSpPr>
            <a:cxnSpLocks/>
          </p:cNvCxnSpPr>
          <p:nvPr/>
        </p:nvCxnSpPr>
        <p:spPr>
          <a:xfrm>
            <a:off x="2502256" y="6913762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EAF84F-DD90-4ED2-83FA-67ED901D73EC}"/>
              </a:ext>
            </a:extLst>
          </p:cNvPr>
          <p:cNvCxnSpPr>
            <a:cxnSpLocks/>
          </p:cNvCxnSpPr>
          <p:nvPr/>
        </p:nvCxnSpPr>
        <p:spPr>
          <a:xfrm>
            <a:off x="2502256" y="8970603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004EC7-E72B-49A0-B2D5-104C378FCD8D}"/>
              </a:ext>
            </a:extLst>
          </p:cNvPr>
          <p:cNvSpPr txBox="1"/>
          <p:nvPr/>
        </p:nvSpPr>
        <p:spPr>
          <a:xfrm>
            <a:off x="168510" y="2737366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NEXT WEEK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3A594-66A4-4895-A63D-CEF7506008DD}"/>
              </a:ext>
            </a:extLst>
          </p:cNvPr>
          <p:cNvSpPr txBox="1"/>
          <p:nvPr/>
        </p:nvSpPr>
        <p:spPr>
          <a:xfrm>
            <a:off x="168510" y="6913762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LATER</a:t>
            </a:r>
          </a:p>
        </p:txBody>
      </p:sp>
      <p:pic>
        <p:nvPicPr>
          <p:cNvPr id="26" name="Graphic 25" descr="Mittens outline">
            <a:extLst>
              <a:ext uri="{FF2B5EF4-FFF2-40B4-BE49-F238E27FC236}">
                <a16:creationId xmlns:a16="http://schemas.microsoft.com/office/drawing/2014/main" id="{165BDD81-8EA8-4DA0-86FE-C0B0B15ED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5670" y="3728341"/>
            <a:ext cx="914400" cy="914400"/>
          </a:xfrm>
          <a:prstGeom prst="rect">
            <a:avLst/>
          </a:prstGeom>
        </p:spPr>
      </p:pic>
      <p:pic>
        <p:nvPicPr>
          <p:cNvPr id="28" name="Graphic 27" descr="Holly outline">
            <a:extLst>
              <a:ext uri="{FF2B5EF4-FFF2-40B4-BE49-F238E27FC236}">
                <a16:creationId xmlns:a16="http://schemas.microsoft.com/office/drawing/2014/main" id="{0176B3A8-A9D8-4AA1-9D06-BB427350F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2686987" y="69137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94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2D10A3-5796-4679-AB08-D205A6F62E47}"/>
              </a:ext>
            </a:extLst>
          </p:cNvPr>
          <p:cNvCxnSpPr>
            <a:cxnSpLocks/>
          </p:cNvCxnSpPr>
          <p:nvPr/>
        </p:nvCxnSpPr>
        <p:spPr>
          <a:xfrm>
            <a:off x="324465" y="195689"/>
            <a:ext cx="61956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331143-92F8-48C0-97D1-710FF09B38AE}"/>
              </a:ext>
            </a:extLst>
          </p:cNvPr>
          <p:cNvCxnSpPr>
            <a:cxnSpLocks/>
          </p:cNvCxnSpPr>
          <p:nvPr/>
        </p:nvCxnSpPr>
        <p:spPr>
          <a:xfrm>
            <a:off x="246610" y="1656402"/>
            <a:ext cx="61956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36F795-E13F-42FD-8DDF-9D51E1B213E8}"/>
              </a:ext>
            </a:extLst>
          </p:cNvPr>
          <p:cNvCxnSpPr>
            <a:cxnSpLocks/>
          </p:cNvCxnSpPr>
          <p:nvPr/>
        </p:nvCxnSpPr>
        <p:spPr>
          <a:xfrm>
            <a:off x="390191" y="3800926"/>
            <a:ext cx="607761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A15D79-853C-4DBB-BAEA-4E307C115C08}"/>
              </a:ext>
            </a:extLst>
          </p:cNvPr>
          <p:cNvCxnSpPr>
            <a:cxnSpLocks/>
          </p:cNvCxnSpPr>
          <p:nvPr/>
        </p:nvCxnSpPr>
        <p:spPr>
          <a:xfrm>
            <a:off x="390191" y="5654588"/>
            <a:ext cx="6077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C76BCA-D957-4C30-A790-CB0962B5786E}"/>
              </a:ext>
            </a:extLst>
          </p:cNvPr>
          <p:cNvSpPr txBox="1"/>
          <p:nvPr/>
        </p:nvSpPr>
        <p:spPr>
          <a:xfrm>
            <a:off x="2372836" y="6076106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pic>
        <p:nvPicPr>
          <p:cNvPr id="2052" name="Picture 4" descr="In the Heights | Uznavi Sticker by musically | In the heights, Line art  design, Height">
            <a:extLst>
              <a:ext uri="{FF2B5EF4-FFF2-40B4-BE49-F238E27FC236}">
                <a16:creationId xmlns:a16="http://schemas.microsoft.com/office/drawing/2014/main" id="{7A3C41C5-DBE9-4296-894A-4C0286494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0" y="6041614"/>
            <a:ext cx="1307446" cy="289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Printable Snowflake Coloring Pages For Kids | Snowflake coloring  pages, Snowflake template, Christmas coloring pages">
            <a:extLst>
              <a:ext uri="{FF2B5EF4-FFF2-40B4-BE49-F238E27FC236}">
                <a16:creationId xmlns:a16="http://schemas.microsoft.com/office/drawing/2014/main" id="{C63A7EEA-DF24-4A09-AACC-72C24BD2C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201" y="2441597"/>
            <a:ext cx="1213898" cy="121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4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Broccoli icon outline singe vegetables icon from Vector Image">
            <a:extLst>
              <a:ext uri="{FF2B5EF4-FFF2-40B4-BE49-F238E27FC236}">
                <a16:creationId xmlns:a16="http://schemas.microsoft.com/office/drawing/2014/main" id="{9C38A0D6-81F7-4B29-9F17-F9993656B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" t="4812" r="5094" b="14775"/>
          <a:stretch/>
        </p:blipFill>
        <p:spPr bwMode="auto">
          <a:xfrm>
            <a:off x="2488785" y="4111764"/>
            <a:ext cx="471623" cy="46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g dumbbell icon outline style Royalty Free Vector Image">
            <a:extLst>
              <a:ext uri="{FF2B5EF4-FFF2-40B4-BE49-F238E27FC236}">
                <a16:creationId xmlns:a16="http://schemas.microsoft.com/office/drawing/2014/main" id="{CF90326E-3EC3-4766-88C2-614E7AC38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0" b="26018"/>
          <a:stretch/>
        </p:blipFill>
        <p:spPr bwMode="auto">
          <a:xfrm>
            <a:off x="1828195" y="4014434"/>
            <a:ext cx="610419" cy="36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4FFE44F-712E-4623-B988-2B15EEFD8391}"/>
              </a:ext>
            </a:extLst>
          </p:cNvPr>
          <p:cNvSpPr>
            <a:spLocks noChangeAspect="1"/>
          </p:cNvSpPr>
          <p:nvPr/>
        </p:nvSpPr>
        <p:spPr>
          <a:xfrm>
            <a:off x="1015640" y="2426648"/>
            <a:ext cx="4485736" cy="42907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1A692B-DDCF-4314-BDAF-822D2B429C9A}"/>
              </a:ext>
            </a:extLst>
          </p:cNvPr>
          <p:cNvSpPr>
            <a:spLocks noChangeAspect="1"/>
          </p:cNvSpPr>
          <p:nvPr/>
        </p:nvSpPr>
        <p:spPr>
          <a:xfrm>
            <a:off x="1724802" y="3104977"/>
            <a:ext cx="3067412" cy="29340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F376AD-18D4-4226-AE60-1635877B52E2}"/>
              </a:ext>
            </a:extLst>
          </p:cNvPr>
          <p:cNvSpPr>
            <a:spLocks noChangeAspect="1"/>
          </p:cNvSpPr>
          <p:nvPr/>
        </p:nvSpPr>
        <p:spPr>
          <a:xfrm>
            <a:off x="2400244" y="3751052"/>
            <a:ext cx="1716527" cy="16418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11FF89-8197-4868-AF4E-4121C12C192F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3258508" y="2426648"/>
            <a:ext cx="0" cy="4290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BAE36D-F6BE-4C60-BCD9-E88AC5C1C5DE}"/>
              </a:ext>
            </a:extLst>
          </p:cNvPr>
          <p:cNvCxnSpPr>
            <a:stCxn id="2" idx="2"/>
            <a:endCxn id="2" idx="6"/>
          </p:cNvCxnSpPr>
          <p:nvPr/>
        </p:nvCxnSpPr>
        <p:spPr>
          <a:xfrm>
            <a:off x="1015640" y="4572000"/>
            <a:ext cx="44857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430A17-0934-4F27-BEE6-CBC1A2A139D2}"/>
              </a:ext>
            </a:extLst>
          </p:cNvPr>
          <p:cNvCxnSpPr>
            <a:stCxn id="2" idx="3"/>
            <a:endCxn id="2" idx="7"/>
          </p:cNvCxnSpPr>
          <p:nvPr/>
        </p:nvCxnSpPr>
        <p:spPr>
          <a:xfrm flipV="1">
            <a:off x="1672561" y="3055007"/>
            <a:ext cx="3171894" cy="3033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4F6AC5F-5335-4980-A164-7498FF72DCC4}"/>
              </a:ext>
            </a:extLst>
          </p:cNvPr>
          <p:cNvCxnSpPr>
            <a:stCxn id="2" idx="1"/>
            <a:endCxn id="2" idx="5"/>
          </p:cNvCxnSpPr>
          <p:nvPr/>
        </p:nvCxnSpPr>
        <p:spPr>
          <a:xfrm>
            <a:off x="1672561" y="3055007"/>
            <a:ext cx="3171894" cy="3033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72EFE5A-43F4-421A-A497-4856EC15A5C5}"/>
              </a:ext>
            </a:extLst>
          </p:cNvPr>
          <p:cNvGrpSpPr/>
          <p:nvPr/>
        </p:nvGrpSpPr>
        <p:grpSpPr>
          <a:xfrm>
            <a:off x="1169800" y="3680556"/>
            <a:ext cx="555001" cy="526169"/>
            <a:chOff x="4204261" y="540583"/>
            <a:chExt cx="555001" cy="526169"/>
          </a:xfrm>
        </p:grpSpPr>
        <p:sp>
          <p:nvSpPr>
            <p:cNvPr id="40" name="Smiley Face 39">
              <a:extLst>
                <a:ext uri="{FF2B5EF4-FFF2-40B4-BE49-F238E27FC236}">
                  <a16:creationId xmlns:a16="http://schemas.microsoft.com/office/drawing/2014/main" id="{D13D3E6C-7FE4-4FCA-893B-97B943E8E68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D83C54B-DC97-4820-9DBE-76820E9221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8" name="Picture 4" descr="Sunset Drawing - How To Draw A Sunset Step By Step">
            <a:extLst>
              <a:ext uri="{FF2B5EF4-FFF2-40B4-BE49-F238E27FC236}">
                <a16:creationId xmlns:a16="http://schemas.microsoft.com/office/drawing/2014/main" id="{140673B2-A352-47A5-94C3-9D652030A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180613" y="7878077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Sunset Drawing - How To Draw A Sunset Step By Step">
            <a:extLst>
              <a:ext uri="{FF2B5EF4-FFF2-40B4-BE49-F238E27FC236}">
                <a16:creationId xmlns:a16="http://schemas.microsoft.com/office/drawing/2014/main" id="{97010273-91B2-458F-B53C-02B97E7AF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1129408" y="7878076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Sunset Drawing - How To Draw A Sunset Step By Step">
            <a:extLst>
              <a:ext uri="{FF2B5EF4-FFF2-40B4-BE49-F238E27FC236}">
                <a16:creationId xmlns:a16="http://schemas.microsoft.com/office/drawing/2014/main" id="{080F55E6-A3AC-4465-828E-50151881D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077049" y="7878076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Sunset Drawing - How To Draw A Sunset Step By Step">
            <a:extLst>
              <a:ext uri="{FF2B5EF4-FFF2-40B4-BE49-F238E27FC236}">
                <a16:creationId xmlns:a16="http://schemas.microsoft.com/office/drawing/2014/main" id="{F79D086D-B8FC-4115-86D8-24AFC2481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024690" y="7878076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Sunset Drawing - How To Draw A Sunset Step By Step">
            <a:extLst>
              <a:ext uri="{FF2B5EF4-FFF2-40B4-BE49-F238E27FC236}">
                <a16:creationId xmlns:a16="http://schemas.microsoft.com/office/drawing/2014/main" id="{D56BEFFA-2D8A-4745-843F-3F5037BF6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967598" y="7878075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DC094CD4-EF86-4D96-A3D6-8CC33F3CE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4910506" y="7888237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Sunset Drawing - How To Draw A Sunset Step By Step">
            <a:extLst>
              <a:ext uri="{FF2B5EF4-FFF2-40B4-BE49-F238E27FC236}">
                <a16:creationId xmlns:a16="http://schemas.microsoft.com/office/drawing/2014/main" id="{0CB44626-DDFA-4517-9249-E636A7CE2C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5851993" y="7888237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F42D849-6F4F-4C9A-8754-5804A48DECD0}"/>
              </a:ext>
            </a:extLst>
          </p:cNvPr>
          <p:cNvSpPr txBox="1"/>
          <p:nvPr/>
        </p:nvSpPr>
        <p:spPr>
          <a:xfrm>
            <a:off x="1529986" y="2578520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D83BD5-AC2F-400B-A2D2-762D0B61597F}"/>
              </a:ext>
            </a:extLst>
          </p:cNvPr>
          <p:cNvSpPr txBox="1"/>
          <p:nvPr/>
        </p:nvSpPr>
        <p:spPr>
          <a:xfrm>
            <a:off x="3257718" y="2030673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A0A3E5-C158-41E3-B86E-E520A0099EA5}"/>
              </a:ext>
            </a:extLst>
          </p:cNvPr>
          <p:cNvSpPr txBox="1"/>
          <p:nvPr/>
        </p:nvSpPr>
        <p:spPr>
          <a:xfrm>
            <a:off x="4931022" y="2870341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7F40DA-BFD6-4852-B8AD-DEEC7156A0BA}"/>
              </a:ext>
            </a:extLst>
          </p:cNvPr>
          <p:cNvSpPr txBox="1"/>
          <p:nvPr/>
        </p:nvSpPr>
        <p:spPr>
          <a:xfrm>
            <a:off x="5509429" y="4571999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D8073B-E57B-4C01-A59B-4963F0DB800A}"/>
              </a:ext>
            </a:extLst>
          </p:cNvPr>
          <p:cNvSpPr txBox="1"/>
          <p:nvPr/>
        </p:nvSpPr>
        <p:spPr>
          <a:xfrm>
            <a:off x="3252058" y="6706187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F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D0E68E-69FE-4036-A77F-A32BE159F74F}"/>
              </a:ext>
            </a:extLst>
          </p:cNvPr>
          <p:cNvSpPr txBox="1"/>
          <p:nvPr/>
        </p:nvSpPr>
        <p:spPr>
          <a:xfrm>
            <a:off x="1501279" y="6219632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6E60FD-D4B1-4861-BECB-97353E8D4D93}"/>
              </a:ext>
            </a:extLst>
          </p:cNvPr>
          <p:cNvSpPr txBox="1"/>
          <p:nvPr/>
        </p:nvSpPr>
        <p:spPr>
          <a:xfrm>
            <a:off x="677556" y="4572019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64A366-F4CC-4402-9CA9-30C7F3C9B734}"/>
              </a:ext>
            </a:extLst>
          </p:cNvPr>
          <p:cNvSpPr txBox="1"/>
          <p:nvPr/>
        </p:nvSpPr>
        <p:spPr>
          <a:xfrm>
            <a:off x="-28177" y="194598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Weekly Tracker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D1B7C22-2E9A-4265-9DF8-654F2479F115}"/>
              </a:ext>
            </a:extLst>
          </p:cNvPr>
          <p:cNvSpPr/>
          <p:nvPr/>
        </p:nvSpPr>
        <p:spPr>
          <a:xfrm>
            <a:off x="5134487" y="27154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84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allet outline icon Royalty Free Vector Image - VectorStock">
            <a:extLst>
              <a:ext uri="{FF2B5EF4-FFF2-40B4-BE49-F238E27FC236}">
                <a16:creationId xmlns:a16="http://schemas.microsoft.com/office/drawing/2014/main" id="{BE36581A-2161-4EC9-B7CA-74F586459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15704" r="10085" b="29358"/>
          <a:stretch/>
        </p:blipFill>
        <p:spPr bwMode="auto">
          <a:xfrm>
            <a:off x="2607806" y="4286389"/>
            <a:ext cx="1642389" cy="121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06858" y="0"/>
            <a:ext cx="396605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Kristen ITC" panose="03050502040202030202" pitchFamily="66" charset="0"/>
              </a:rPr>
              <a:t>Weekly Expenditures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0" y="1697297"/>
            <a:ext cx="3330040" cy="3234427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9589" y="4991900"/>
            <a:ext cx="3330040" cy="3234427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09209" y="1697299"/>
            <a:ext cx="3330038" cy="2113554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7325" y="3909251"/>
            <a:ext cx="3330038" cy="2113554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07325" y="6109385"/>
            <a:ext cx="3330038" cy="2113554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890846" y="169729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752460" y="5311940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79" y="169034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072910" y="612120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50195" y="401116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-169688" y="47392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FE7DB5-19E0-4B27-8CFE-501FC387BDAE}"/>
              </a:ext>
            </a:extLst>
          </p:cNvPr>
          <p:cNvSpPr/>
          <p:nvPr/>
        </p:nvSpPr>
        <p:spPr>
          <a:xfrm>
            <a:off x="5134487" y="27154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29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38843"/>
              </p:ext>
            </p:extLst>
          </p:nvPr>
        </p:nvGraphicFramePr>
        <p:xfrm>
          <a:off x="0" y="916058"/>
          <a:ext cx="68580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Kristen ITC" panose="03050502040202030202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DECEMBER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16438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428645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A6012389-C522-4AF6-9A74-818332782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50" y="423799"/>
            <a:ext cx="1061472" cy="13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BD98E765-EBC0-46DE-846B-563F57ACC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65064"/>
              </p:ext>
            </p:extLst>
          </p:nvPr>
        </p:nvGraphicFramePr>
        <p:xfrm>
          <a:off x="168511" y="473749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57BA67-2266-4283-AB1A-88DCE1348459}"/>
              </a:ext>
            </a:extLst>
          </p:cNvPr>
          <p:cNvSpPr txBox="1"/>
          <p:nvPr/>
        </p:nvSpPr>
        <p:spPr>
          <a:xfrm>
            <a:off x="275891" y="0"/>
            <a:ext cx="172839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age Italic" panose="03070502040507070304" pitchFamily="66" charset="0"/>
              </a:rPr>
              <a:t>November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66E443-17EB-4DDF-972C-021BCCAF81A6}"/>
              </a:ext>
            </a:extLst>
          </p:cNvPr>
          <p:cNvSpPr/>
          <p:nvPr/>
        </p:nvSpPr>
        <p:spPr>
          <a:xfrm>
            <a:off x="2463799" y="114300"/>
            <a:ext cx="4323823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DA78D-FFEC-482A-829F-4E55D40A431B}"/>
              </a:ext>
            </a:extLst>
          </p:cNvPr>
          <p:cNvSpPr/>
          <p:nvPr/>
        </p:nvSpPr>
        <p:spPr>
          <a:xfrm>
            <a:off x="2463799" y="1951082"/>
            <a:ext cx="4323824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FC5E7-61C3-46DA-81EF-33F5DDD420F4}"/>
              </a:ext>
            </a:extLst>
          </p:cNvPr>
          <p:cNvSpPr/>
          <p:nvPr/>
        </p:nvSpPr>
        <p:spPr>
          <a:xfrm>
            <a:off x="2463797" y="3787864"/>
            <a:ext cx="4323825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B38CA6-469F-4A99-9F99-6783C24B9B5E}"/>
              </a:ext>
            </a:extLst>
          </p:cNvPr>
          <p:cNvSpPr/>
          <p:nvPr/>
        </p:nvSpPr>
        <p:spPr>
          <a:xfrm>
            <a:off x="2463797" y="5607228"/>
            <a:ext cx="4323826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CDC839-D28B-4C12-BF1D-0A0047410638}"/>
              </a:ext>
            </a:extLst>
          </p:cNvPr>
          <p:cNvSpPr/>
          <p:nvPr/>
        </p:nvSpPr>
        <p:spPr>
          <a:xfrm>
            <a:off x="2463795" y="7450182"/>
            <a:ext cx="4323827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1B7833-7118-4513-8D01-304D6994F1CA}"/>
              </a:ext>
            </a:extLst>
          </p:cNvPr>
          <p:cNvSpPr/>
          <p:nvPr/>
        </p:nvSpPr>
        <p:spPr>
          <a:xfrm>
            <a:off x="70377" y="1951082"/>
            <a:ext cx="2139423" cy="4387090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2B5733-1A8A-4CED-8B87-D05A90C7ACBD}"/>
              </a:ext>
            </a:extLst>
          </p:cNvPr>
          <p:cNvSpPr/>
          <p:nvPr/>
        </p:nvSpPr>
        <p:spPr>
          <a:xfrm>
            <a:off x="2806297" y="-3960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Mon    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FA5CAF-D90F-4665-B6A8-4550473D5FD3}"/>
              </a:ext>
            </a:extLst>
          </p:cNvPr>
          <p:cNvSpPr/>
          <p:nvPr/>
        </p:nvSpPr>
        <p:spPr>
          <a:xfrm>
            <a:off x="2806297" y="1803353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Tues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905564-1823-4150-BD6B-D91B8790426D}"/>
              </a:ext>
            </a:extLst>
          </p:cNvPr>
          <p:cNvSpPr/>
          <p:nvPr/>
        </p:nvSpPr>
        <p:spPr>
          <a:xfrm>
            <a:off x="2806297" y="363785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Wed     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40A55B-658B-4261-B9D6-0F53521A4B0D}"/>
              </a:ext>
            </a:extLst>
          </p:cNvPr>
          <p:cNvSpPr/>
          <p:nvPr/>
        </p:nvSpPr>
        <p:spPr>
          <a:xfrm>
            <a:off x="2806297" y="5501897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Thurs   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71746A-B954-40BE-9557-0D08E569CBB5}"/>
              </a:ext>
            </a:extLst>
          </p:cNvPr>
          <p:cNvSpPr/>
          <p:nvPr/>
        </p:nvSpPr>
        <p:spPr>
          <a:xfrm>
            <a:off x="2806297" y="7340647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Fri     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7856EBC-4F5A-4310-870C-3FF06AA1DC2A}"/>
              </a:ext>
            </a:extLst>
          </p:cNvPr>
          <p:cNvSpPr/>
          <p:nvPr/>
        </p:nvSpPr>
        <p:spPr>
          <a:xfrm>
            <a:off x="275891" y="1803353"/>
            <a:ext cx="1728393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Next Week     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40B0E16-F70F-4157-9A62-B64F6F19BBC8}"/>
              </a:ext>
            </a:extLst>
          </p:cNvPr>
          <p:cNvSpPr/>
          <p:nvPr/>
        </p:nvSpPr>
        <p:spPr>
          <a:xfrm>
            <a:off x="70377" y="6597040"/>
            <a:ext cx="2139423" cy="2413640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E32FDA4-27C7-478A-A2DF-BC8A4F34ABE7}"/>
              </a:ext>
            </a:extLst>
          </p:cNvPr>
          <p:cNvSpPr/>
          <p:nvPr/>
        </p:nvSpPr>
        <p:spPr>
          <a:xfrm>
            <a:off x="629194" y="648590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Later      </a:t>
            </a:r>
          </a:p>
        </p:txBody>
      </p:sp>
    </p:spTree>
    <p:extLst>
      <p:ext uri="{BB962C8B-B14F-4D97-AF65-F5344CB8AC3E}">
        <p14:creationId xmlns:p14="http://schemas.microsoft.com/office/powerpoint/2010/main" val="328093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Christmas Drawing High Resolution Stock Photography and Images - Alamy">
            <a:extLst>
              <a:ext uri="{FF2B5EF4-FFF2-40B4-BE49-F238E27FC236}">
                <a16:creationId xmlns:a16="http://schemas.microsoft.com/office/drawing/2014/main" id="{3A864CB8-E831-4239-9B8E-C8994B01B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1"/>
          <a:stretch/>
        </p:blipFill>
        <p:spPr bwMode="auto">
          <a:xfrm>
            <a:off x="1817557" y="4766871"/>
            <a:ext cx="1611443" cy="154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44883"/>
              </p:ext>
            </p:extLst>
          </p:nvPr>
        </p:nvGraphicFramePr>
        <p:xfrm>
          <a:off x="0" y="932873"/>
          <a:ext cx="51435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2021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116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  <p:pic>
        <p:nvPicPr>
          <p:cNvPr id="7" name="Graphic 6" descr="Champagne glasses outline">
            <a:extLst>
              <a:ext uri="{FF2B5EF4-FFF2-40B4-BE49-F238E27FC236}">
                <a16:creationId xmlns:a16="http://schemas.microsoft.com/office/drawing/2014/main" id="{558D281B-8194-4E0E-A5A8-1FDE51F424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621" y="58248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04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/>
        </p:nvGraphicFramePr>
        <p:xfrm>
          <a:off x="292100" y="1549400"/>
          <a:ext cx="30226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2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234950" y="1174234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/>
        </p:nvGraphicFramePr>
        <p:xfrm>
          <a:off x="292100" y="3530600"/>
          <a:ext cx="3022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Nosaeron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234950" y="3162300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25236-C3C5-4F3F-BDB6-38D034AB9A95}"/>
              </a:ext>
            </a:extLst>
          </p:cNvPr>
          <p:cNvSpPr txBox="1"/>
          <p:nvPr/>
        </p:nvSpPr>
        <p:spPr>
          <a:xfrm>
            <a:off x="4059175" y="1130984"/>
            <a:ext cx="279882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Fixed Expenses + Utilities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42A195-050D-4352-8133-74FCCD2757EC}"/>
              </a:ext>
            </a:extLst>
          </p:cNvPr>
          <p:cNvCxnSpPr>
            <a:cxnSpLocks/>
          </p:cNvCxnSpPr>
          <p:nvPr/>
        </p:nvCxnSpPr>
        <p:spPr>
          <a:xfrm>
            <a:off x="4404487" y="1449516"/>
            <a:ext cx="210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December 2021</a:t>
            </a:r>
          </a:p>
        </p:txBody>
      </p:sp>
    </p:spTree>
    <p:extLst>
      <p:ext uri="{BB962C8B-B14F-4D97-AF65-F5344CB8AC3E}">
        <p14:creationId xmlns:p14="http://schemas.microsoft.com/office/powerpoint/2010/main" val="2353516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B7156A-B841-4747-AD08-962456E21F51}"/>
              </a:ext>
            </a:extLst>
          </p:cNvPr>
          <p:cNvSpPr txBox="1"/>
          <p:nvPr/>
        </p:nvSpPr>
        <p:spPr>
          <a:xfrm>
            <a:off x="84383" y="6859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Utilities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C2ADBD-5C5B-4D76-9A25-167D38186610}"/>
              </a:ext>
            </a:extLst>
          </p:cNvPr>
          <p:cNvSpPr txBox="1"/>
          <p:nvPr/>
        </p:nvSpPr>
        <p:spPr>
          <a:xfrm>
            <a:off x="84383" y="158822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67B5D9-8C97-4BDB-A06F-D6188EE38AA9}"/>
              </a:ext>
            </a:extLst>
          </p:cNvPr>
          <p:cNvSpPr txBox="1"/>
          <p:nvPr/>
        </p:nvSpPr>
        <p:spPr>
          <a:xfrm>
            <a:off x="84383" y="249942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EAAF5B-EE54-4142-BE95-81E4E3CC3C43}"/>
              </a:ext>
            </a:extLst>
          </p:cNvPr>
          <p:cNvSpPr txBox="1"/>
          <p:nvPr/>
        </p:nvSpPr>
        <p:spPr>
          <a:xfrm>
            <a:off x="58548" y="341846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 </a:t>
            </a:r>
            <a:r>
              <a:rPr lang="en-US" sz="800" dirty="0">
                <a:latin typeface="Bradley Hand ITC" panose="03070402050302030203" pitchFamily="66" charset="0"/>
              </a:rPr>
              <a:t>(ride count)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B9B75F-BEC7-42CB-9E7F-80EFDB456200}"/>
              </a:ext>
            </a:extLst>
          </p:cNvPr>
          <p:cNvSpPr txBox="1"/>
          <p:nvPr/>
        </p:nvSpPr>
        <p:spPr>
          <a:xfrm>
            <a:off x="64151" y="436866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FE17E4-A186-4C2C-96C4-08EDDC4DB236}"/>
              </a:ext>
            </a:extLst>
          </p:cNvPr>
          <p:cNvSpPr txBox="1"/>
          <p:nvPr/>
        </p:nvSpPr>
        <p:spPr>
          <a:xfrm>
            <a:off x="64151" y="527094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4F0CF2-EC77-40CE-9E51-7D4047DC6A8A}"/>
              </a:ext>
            </a:extLst>
          </p:cNvPr>
          <p:cNvSpPr txBox="1"/>
          <p:nvPr/>
        </p:nvSpPr>
        <p:spPr>
          <a:xfrm>
            <a:off x="64151" y="61821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46D3C2-8BC3-47CE-BFA7-E34151F8DFB8}"/>
              </a:ext>
            </a:extLst>
          </p:cNvPr>
          <p:cNvSpPr txBox="1"/>
          <p:nvPr/>
        </p:nvSpPr>
        <p:spPr>
          <a:xfrm>
            <a:off x="43919" y="710564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Savings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December 2021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5470A2-2C25-40DA-B716-0BE828F125BC}"/>
              </a:ext>
            </a:extLst>
          </p:cNvPr>
          <p:cNvGrpSpPr/>
          <p:nvPr/>
        </p:nvGrpSpPr>
        <p:grpSpPr>
          <a:xfrm>
            <a:off x="177371" y="1064116"/>
            <a:ext cx="6596246" cy="588655"/>
            <a:chOff x="177371" y="1064116"/>
            <a:chExt cx="6596246" cy="58865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98A779A-28EA-44A4-8CB6-07108D92AD51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6A5A38-82E4-4F0D-BDDA-17FD35CB977A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9941513-4A47-418F-B1C5-D1EB864ACD20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1C9D779-C390-4654-BB0B-8D225CF48F68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91FEAB1-6A7C-43CF-ABFC-C7A09676F37B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9B9C4C-E2E5-46FD-B41D-BC1430002187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7739FC1-F315-4DB6-BA1E-05C5063E0618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50B6D9B-BA02-46C5-9ED6-0A31086C09A9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A5F5AF7-35AF-41EC-AF38-A716F56E65BF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D52F079-D7F4-431A-8CBF-0154DFE241DE}"/>
              </a:ext>
            </a:extLst>
          </p:cNvPr>
          <p:cNvSpPr txBox="1"/>
          <p:nvPr/>
        </p:nvSpPr>
        <p:spPr>
          <a:xfrm>
            <a:off x="43919" y="79482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A7E1BEC-4760-4ED2-B542-6F39A5968164}"/>
              </a:ext>
            </a:extLst>
          </p:cNvPr>
          <p:cNvGrpSpPr/>
          <p:nvPr/>
        </p:nvGrpSpPr>
        <p:grpSpPr>
          <a:xfrm>
            <a:off x="177371" y="1986457"/>
            <a:ext cx="6596246" cy="588655"/>
            <a:chOff x="177371" y="1064116"/>
            <a:chExt cx="6596246" cy="588655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B2A0D7A-EAEE-4DBF-9C7B-12F4F290C2BE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9C5776D-7696-4F4D-BE6F-CD1887596EE4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BE76426-CD1A-4C09-B9B0-A55BD5447734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691EFAE-C178-4721-BF6F-2200ADA88EF8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4726A1F-7D1E-4DF5-A3CE-B1062D13CABF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4D54924-A813-4F67-8894-0F0ED0086FB8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344BB7-02CC-4759-B8CA-CB80C07907A4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E9BAEDA-7460-497F-94A7-8ACD2F3BE58E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E6FCA5F-67D8-440A-8362-558C8FA33150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D4A9BAA-343D-40C0-971B-37C1161A94EF}"/>
              </a:ext>
            </a:extLst>
          </p:cNvPr>
          <p:cNvGrpSpPr/>
          <p:nvPr/>
        </p:nvGrpSpPr>
        <p:grpSpPr>
          <a:xfrm>
            <a:off x="177371" y="2829243"/>
            <a:ext cx="6596246" cy="588655"/>
            <a:chOff x="177371" y="1064116"/>
            <a:chExt cx="6596246" cy="58865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67E0D21-A275-4BBB-823F-E693E00F50C6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F5EAA67-C7DC-40A9-B1DA-B5CFDCE0B6A1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655E8E0-0331-4789-90A7-3439B4212E20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13A1002-55FA-4BFD-888B-286D47F688F3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4E6724A-8430-4802-BEF7-1CA88E184FE9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1EFC6EA-9DB5-4BB5-BCC3-5036C11EA152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8843E31-4447-4FC3-A9BC-DE6D9C4FB08F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943DFD4-3F80-41C7-A3FF-265C071CB18B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3B1C429-E195-4A4E-A79F-17D7FDA1B175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FC9E8C0-FE9A-4C4E-AC5C-9D33E3C723D1}"/>
              </a:ext>
            </a:extLst>
          </p:cNvPr>
          <p:cNvGrpSpPr/>
          <p:nvPr/>
        </p:nvGrpSpPr>
        <p:grpSpPr>
          <a:xfrm>
            <a:off x="177371" y="3741692"/>
            <a:ext cx="6596246" cy="588655"/>
            <a:chOff x="177371" y="1064116"/>
            <a:chExt cx="6596246" cy="588655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929BF5A-F1FF-4FA5-A756-195BE0BAAB56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4303ECE-1B23-49BF-9D84-C236143B3547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E86A0AC-6520-4362-9450-DDCB52EBE0EE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16A17E7-B84E-4DEA-BFB2-93A6507820CA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E3F884C-2C1D-4F21-85DA-3E81CBBCB27F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78AFC30-92CA-43D3-85DC-9B9C773A501E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127FDCB-6417-4334-8AFF-875BAE2BB360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7D73CA5-A1B6-4851-8174-515DF8E69C05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1125F6D-F7E8-4A5A-BC19-7E6B6E382FE4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FF5C037-88E0-48DA-864E-1AD2B6B88EF3}"/>
              </a:ext>
            </a:extLst>
          </p:cNvPr>
          <p:cNvGrpSpPr/>
          <p:nvPr/>
        </p:nvGrpSpPr>
        <p:grpSpPr>
          <a:xfrm>
            <a:off x="177371" y="4699679"/>
            <a:ext cx="6596246" cy="588655"/>
            <a:chOff x="177371" y="1064116"/>
            <a:chExt cx="6596246" cy="588655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4CBF6D1-BB0B-4389-BDF1-8EA318F41821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DA8DA51-828E-4F7E-80F3-BA8DCBBC8FBE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C833AE4-733C-4616-9A05-EA7D9B4EFE8F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31B6367-957F-45F6-8189-E2E9C08FEE78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CECA43E-5C84-40CD-889C-A8815DD33123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ADF2C54-89CF-40A0-BAB1-EA0EA77B64B8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139D4CB-A07A-4FFD-81E0-51D46A071EF8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53DB74C-1028-41CB-841E-378A1279F42C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FD77B82E-3A4C-43DB-AEE1-BCA649F772E1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D391F29-2CF5-4B6B-BBFE-A5CBA8221282}"/>
              </a:ext>
            </a:extLst>
          </p:cNvPr>
          <p:cNvGrpSpPr/>
          <p:nvPr/>
        </p:nvGrpSpPr>
        <p:grpSpPr>
          <a:xfrm>
            <a:off x="177371" y="5640276"/>
            <a:ext cx="6596246" cy="588655"/>
            <a:chOff x="177371" y="1064116"/>
            <a:chExt cx="6596246" cy="588655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7996A80-1CF4-4720-8713-C00C9F641F3D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D6B0CC6-45E1-407D-867D-ADF8C8CA50A7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9C70CBC-6E87-491C-BC17-74F9416DB2A2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D8ABAA1-56B9-41B6-B2D6-468382AD2E89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6F09EE5-AA17-4A27-A20E-F8C17EA0141A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31CABCE-2748-4682-BBB0-88D04697BE8E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0A84FF4-6FBB-4215-B3D5-387002A96E2E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C8958DA-CA0C-4BF0-878A-6D31DC8CC768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7162B7A-D853-4E65-86CA-03583110E3E6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8C02997-04B2-47CA-88BC-7E09197903F9}"/>
              </a:ext>
            </a:extLst>
          </p:cNvPr>
          <p:cNvGrpSpPr/>
          <p:nvPr/>
        </p:nvGrpSpPr>
        <p:grpSpPr>
          <a:xfrm>
            <a:off x="177371" y="6485711"/>
            <a:ext cx="6596246" cy="588655"/>
            <a:chOff x="177371" y="1064116"/>
            <a:chExt cx="6596246" cy="588655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872DF9E-B00A-4D47-A8FB-18C4E830E48C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10EA82B3-9309-471D-A110-F87A541323B3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EE00535-17E3-451A-BC12-0ED5F1858F8F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9DC0D58-DF3E-4996-90C7-25A98616D32A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2C426C4-53AF-4B98-BAC2-8083E562BA7B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520CCA8F-D181-4A9A-AFF2-D814FCA3F1C4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AB99B91-41DF-41BA-A16A-CB2B40B6E025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DFC670E-BBDC-475D-8430-371A5147F2D7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A57AED5-035B-4956-AEA4-366DE7FD4465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76642D0-C503-4CCD-8A00-21548DBB7D8B}"/>
              </a:ext>
            </a:extLst>
          </p:cNvPr>
          <p:cNvGrpSpPr/>
          <p:nvPr/>
        </p:nvGrpSpPr>
        <p:grpSpPr>
          <a:xfrm>
            <a:off x="177371" y="7428179"/>
            <a:ext cx="6596246" cy="588655"/>
            <a:chOff x="177371" y="1064116"/>
            <a:chExt cx="6596246" cy="588655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2E7364C7-B8C8-4567-B47D-CC8A75ED6D5C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C4E2F33-28DF-447C-8118-E3307D6E93B3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3C71F93-34B7-4FA2-AEAF-9FA632530AE3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AF3335E-B637-4060-B973-6C9693DE6F0D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7779720-388B-4BD2-BB69-22781A3230ED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1E87035-4F1E-4BF5-9496-47BAFD16B748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956D0EE-2C25-4895-B853-6DD90DF1F678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2B31354-1EEE-45EE-90BD-1DFB6C16CC4D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10193528-6D42-40FE-B34B-3022B2B68261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E572681-6F57-41D7-AB64-0E18A3012B35}"/>
              </a:ext>
            </a:extLst>
          </p:cNvPr>
          <p:cNvGrpSpPr/>
          <p:nvPr/>
        </p:nvGrpSpPr>
        <p:grpSpPr>
          <a:xfrm>
            <a:off x="177371" y="8258191"/>
            <a:ext cx="6596246" cy="588655"/>
            <a:chOff x="177371" y="1064116"/>
            <a:chExt cx="6596246" cy="588655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7B7E03B-98DD-45CF-B3E9-75EC57B89DD6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0B28D77-891B-40A7-8CCE-8D2E7C640AD7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A92730F-C5A4-430B-8CB2-6F00B2309DBC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8AFC97D-57C8-4323-970A-D3F0FC253576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927CA50-6A87-41E9-9F6A-D7CAB881819D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3F96FA7-8874-4C6E-B3A5-CE221E64183E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0A4BB92F-0460-400E-9D6C-A0FF7AB1F689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E0FAC7B-B403-4642-B5C6-EB0652E3F352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F21FDB4-6BFA-4CD8-B969-9BBC5D9604CD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278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244615" y="146558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432050" y="146558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603750" y="146558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6803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28520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0237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December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0892F9F-975E-426F-A7A7-97B2C7CD9004}"/>
              </a:ext>
            </a:extLst>
          </p:cNvPr>
          <p:cNvSpPr/>
          <p:nvPr/>
        </p:nvSpPr>
        <p:spPr>
          <a:xfrm>
            <a:off x="244615" y="3409712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F08EDB-1286-4AB2-B6FA-9174C2EDC613}"/>
              </a:ext>
            </a:extLst>
          </p:cNvPr>
          <p:cNvSpPr/>
          <p:nvPr/>
        </p:nvSpPr>
        <p:spPr>
          <a:xfrm>
            <a:off x="2432050" y="3409712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6C97BDF-3442-4206-A3E1-5A7BC74B0E5B}"/>
              </a:ext>
            </a:extLst>
          </p:cNvPr>
          <p:cNvSpPr/>
          <p:nvPr/>
        </p:nvSpPr>
        <p:spPr>
          <a:xfrm>
            <a:off x="4603750" y="3409712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43D303D-DAA5-4846-985F-FC5BB6349E0C}"/>
              </a:ext>
            </a:extLst>
          </p:cNvPr>
          <p:cNvSpPr/>
          <p:nvPr/>
        </p:nvSpPr>
        <p:spPr>
          <a:xfrm>
            <a:off x="250024" y="5353844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6D6C0E3-D639-4A9F-981E-2544AA622394}"/>
              </a:ext>
            </a:extLst>
          </p:cNvPr>
          <p:cNvSpPr/>
          <p:nvPr/>
        </p:nvSpPr>
        <p:spPr>
          <a:xfrm>
            <a:off x="2437459" y="5353844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2B5C12B-01A1-4D9D-AF98-02EBDE80124D}"/>
              </a:ext>
            </a:extLst>
          </p:cNvPr>
          <p:cNvSpPr/>
          <p:nvPr/>
        </p:nvSpPr>
        <p:spPr>
          <a:xfrm>
            <a:off x="4609159" y="5353844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76A9ACB-AD95-4FC4-9B95-9D373553E63A}"/>
              </a:ext>
            </a:extLst>
          </p:cNvPr>
          <p:cNvSpPr/>
          <p:nvPr/>
        </p:nvSpPr>
        <p:spPr>
          <a:xfrm>
            <a:off x="244615" y="7297976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FC927ED-F36B-4498-BF25-C98002CCA52D}"/>
              </a:ext>
            </a:extLst>
          </p:cNvPr>
          <p:cNvSpPr/>
          <p:nvPr/>
        </p:nvSpPr>
        <p:spPr>
          <a:xfrm>
            <a:off x="2432050" y="7297976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9E493C0-1C7B-4F6C-BD91-17F5272F47E3}"/>
              </a:ext>
            </a:extLst>
          </p:cNvPr>
          <p:cNvSpPr/>
          <p:nvPr/>
        </p:nvSpPr>
        <p:spPr>
          <a:xfrm>
            <a:off x="4603750" y="7297976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091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523F-BAFF-4CA3-A008-33C931C770AF}"/>
              </a:ext>
            </a:extLst>
          </p:cNvPr>
          <p:cNvSpPr txBox="1"/>
          <p:nvPr/>
        </p:nvSpPr>
        <p:spPr>
          <a:xfrm>
            <a:off x="1492948" y="0"/>
            <a:ext cx="387210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December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0079B4-1345-4432-8EF0-88E3B595CF5D}"/>
              </a:ext>
            </a:extLst>
          </p:cNvPr>
          <p:cNvSpPr/>
          <p:nvPr/>
        </p:nvSpPr>
        <p:spPr>
          <a:xfrm>
            <a:off x="3509210" y="885465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A583A9-0392-4426-8CE6-67A326BE6540}"/>
              </a:ext>
            </a:extLst>
          </p:cNvPr>
          <p:cNvSpPr/>
          <p:nvPr/>
        </p:nvSpPr>
        <p:spPr>
          <a:xfrm>
            <a:off x="3509210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07F9C-B087-415F-BAB7-271FE26EEB16}"/>
              </a:ext>
            </a:extLst>
          </p:cNvPr>
          <p:cNvSpPr/>
          <p:nvPr/>
        </p:nvSpPr>
        <p:spPr>
          <a:xfrm>
            <a:off x="3527963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D8A23-5846-40A6-BE6A-F110E25D8A7A}"/>
              </a:ext>
            </a:extLst>
          </p:cNvPr>
          <p:cNvSpPr/>
          <p:nvPr/>
        </p:nvSpPr>
        <p:spPr>
          <a:xfrm>
            <a:off x="12700" y="8938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44809C-80BF-4F25-9120-67B96900B24C}"/>
              </a:ext>
            </a:extLst>
          </p:cNvPr>
          <p:cNvSpPr/>
          <p:nvPr/>
        </p:nvSpPr>
        <p:spPr>
          <a:xfrm>
            <a:off x="6649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4D91-36BA-42B7-AE85-5992E34B8097}"/>
              </a:ext>
            </a:extLst>
          </p:cNvPr>
          <p:cNvSpPr/>
          <p:nvPr/>
        </p:nvSpPr>
        <p:spPr>
          <a:xfrm>
            <a:off x="1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CD6B-15AA-4382-BAA5-2D351ABC874A}"/>
              </a:ext>
            </a:extLst>
          </p:cNvPr>
          <p:cNvSpPr txBox="1"/>
          <p:nvPr/>
        </p:nvSpPr>
        <p:spPr>
          <a:xfrm>
            <a:off x="379862" y="716279"/>
            <a:ext cx="655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Keep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AA0C-4857-4501-B7FB-AB17D94A5987}"/>
              </a:ext>
            </a:extLst>
          </p:cNvPr>
          <p:cNvSpPr txBox="1"/>
          <p:nvPr/>
        </p:nvSpPr>
        <p:spPr>
          <a:xfrm>
            <a:off x="3768379" y="716279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37754-C609-4C7F-A753-AF72055486C0}"/>
              </a:ext>
            </a:extLst>
          </p:cNvPr>
          <p:cNvSpPr txBox="1"/>
          <p:nvPr/>
        </p:nvSpPr>
        <p:spPr>
          <a:xfrm>
            <a:off x="259170" y="3452151"/>
            <a:ext cx="998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C029C-A405-4ECC-9D2F-43BC15829711}"/>
              </a:ext>
            </a:extLst>
          </p:cNvPr>
          <p:cNvSpPr txBox="1"/>
          <p:nvPr/>
        </p:nvSpPr>
        <p:spPr>
          <a:xfrm>
            <a:off x="3768379" y="3452151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3B88F-6DEF-4046-B4B2-247D3CB26ED7}"/>
              </a:ext>
            </a:extLst>
          </p:cNvPr>
          <p:cNvSpPr txBox="1"/>
          <p:nvPr/>
        </p:nvSpPr>
        <p:spPr>
          <a:xfrm>
            <a:off x="348070" y="6330489"/>
            <a:ext cx="776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1C523-8836-41AD-AD74-8CB1BD9114DC}"/>
              </a:ext>
            </a:extLst>
          </p:cNvPr>
          <p:cNvSpPr txBox="1"/>
          <p:nvPr/>
        </p:nvSpPr>
        <p:spPr>
          <a:xfrm>
            <a:off x="3806880" y="6330489"/>
            <a:ext cx="1692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Best Moments</a:t>
            </a:r>
          </a:p>
        </p:txBody>
      </p:sp>
    </p:spTree>
    <p:extLst>
      <p:ext uri="{BB962C8B-B14F-4D97-AF65-F5344CB8AC3E}">
        <p14:creationId xmlns:p14="http://schemas.microsoft.com/office/powerpoint/2010/main" val="114679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drawing harry styles in 2021 | Harry styles drawing, One direction drawings,  Outline art">
            <a:extLst>
              <a:ext uri="{FF2B5EF4-FFF2-40B4-BE49-F238E27FC236}">
                <a16:creationId xmlns:a16="http://schemas.microsoft.com/office/drawing/2014/main" id="{5F67C61B-AC9A-4550-803E-96AE822F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200">
            <a:off x="4729827" y="6676898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Fall Leaf Outline Stamp | Simply Stamps">
            <a:extLst>
              <a:ext uri="{FF2B5EF4-FFF2-40B4-BE49-F238E27FC236}">
                <a16:creationId xmlns:a16="http://schemas.microsoft.com/office/drawing/2014/main" id="{331407D5-4B3A-45B3-98E5-DEEAA4F7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2495226"/>
            <a:ext cx="926885" cy="9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66E443-17EB-4DDF-972C-021BCCAF81A6}"/>
              </a:ext>
            </a:extLst>
          </p:cNvPr>
          <p:cNvSpPr/>
          <p:nvPr/>
        </p:nvSpPr>
        <p:spPr>
          <a:xfrm>
            <a:off x="139486" y="114300"/>
            <a:ext cx="6579030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DA78D-FFEC-482A-829F-4E55D40A431B}"/>
              </a:ext>
            </a:extLst>
          </p:cNvPr>
          <p:cNvSpPr/>
          <p:nvPr/>
        </p:nvSpPr>
        <p:spPr>
          <a:xfrm>
            <a:off x="139485" y="1951082"/>
            <a:ext cx="6579030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FC5E7-61C3-46DA-81EF-33F5DDD420F4}"/>
              </a:ext>
            </a:extLst>
          </p:cNvPr>
          <p:cNvSpPr/>
          <p:nvPr/>
        </p:nvSpPr>
        <p:spPr>
          <a:xfrm>
            <a:off x="139485" y="3787864"/>
            <a:ext cx="6579030" cy="5108163"/>
          </a:xfrm>
          <a:prstGeom prst="roundRect">
            <a:avLst>
              <a:gd name="adj" fmla="val 79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2B5733-1A8A-4CED-8B87-D05A90C7ACBD}"/>
              </a:ext>
            </a:extLst>
          </p:cNvPr>
          <p:cNvSpPr/>
          <p:nvPr/>
        </p:nvSpPr>
        <p:spPr>
          <a:xfrm>
            <a:off x="280073" y="0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Sat    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FA5CAF-D90F-4665-B6A8-4550473D5FD3}"/>
              </a:ext>
            </a:extLst>
          </p:cNvPr>
          <p:cNvSpPr/>
          <p:nvPr/>
        </p:nvSpPr>
        <p:spPr>
          <a:xfrm>
            <a:off x="280073" y="1843832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Sun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905564-1823-4150-BD6B-D91B8790426D}"/>
              </a:ext>
            </a:extLst>
          </p:cNvPr>
          <p:cNvSpPr/>
          <p:nvPr/>
        </p:nvSpPr>
        <p:spPr>
          <a:xfrm>
            <a:off x="0" y="3637850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Notes      </a:t>
            </a:r>
          </a:p>
        </p:txBody>
      </p:sp>
    </p:spTree>
    <p:extLst>
      <p:ext uri="{BB962C8B-B14F-4D97-AF65-F5344CB8AC3E}">
        <p14:creationId xmlns:p14="http://schemas.microsoft.com/office/powerpoint/2010/main" val="225211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479565" y="90170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667000" y="90170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838700" y="90170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35888-4E07-4763-8A35-EBE8446434EB}"/>
              </a:ext>
            </a:extLst>
          </p:cNvPr>
          <p:cNvSpPr txBox="1"/>
          <p:nvPr/>
        </p:nvSpPr>
        <p:spPr>
          <a:xfrm>
            <a:off x="-63500" y="27559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E159C-6121-4F9B-9EE7-9575D9EFF3D0}"/>
              </a:ext>
            </a:extLst>
          </p:cNvPr>
          <p:cNvSpPr txBox="1"/>
          <p:nvPr/>
        </p:nvSpPr>
        <p:spPr>
          <a:xfrm>
            <a:off x="-63500" y="36830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8F582-56A7-47F3-B099-B3836099FEE1}"/>
              </a:ext>
            </a:extLst>
          </p:cNvPr>
          <p:cNvSpPr txBox="1"/>
          <p:nvPr/>
        </p:nvSpPr>
        <p:spPr>
          <a:xfrm>
            <a:off x="-63501" y="46101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147B7-D62D-498F-AA6F-AEA3F7F12092}"/>
              </a:ext>
            </a:extLst>
          </p:cNvPr>
          <p:cNvSpPr txBox="1"/>
          <p:nvPr/>
        </p:nvSpPr>
        <p:spPr>
          <a:xfrm>
            <a:off x="-67965" y="55372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CFFC5-0193-46D1-966B-DD1A0465A884}"/>
              </a:ext>
            </a:extLst>
          </p:cNvPr>
          <p:cNvSpPr txBox="1"/>
          <p:nvPr/>
        </p:nvSpPr>
        <p:spPr>
          <a:xfrm>
            <a:off x="-67966" y="64643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7D0253-8E75-406A-A5C3-E382962B00C0}"/>
              </a:ext>
            </a:extLst>
          </p:cNvPr>
          <p:cNvSpPr txBox="1"/>
          <p:nvPr/>
        </p:nvSpPr>
        <p:spPr>
          <a:xfrm>
            <a:off x="-67967" y="73914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70FC50-DA07-47A1-AFD0-653A79C75D6E}"/>
              </a:ext>
            </a:extLst>
          </p:cNvPr>
          <p:cNvSpPr txBox="1"/>
          <p:nvPr/>
        </p:nvSpPr>
        <p:spPr>
          <a:xfrm>
            <a:off x="-67968" y="83185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9153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30870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2587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B25CDC-AD02-4D9B-A341-A6C61AB3AEE5}"/>
              </a:ext>
            </a:extLst>
          </p:cNvPr>
          <p:cNvCxnSpPr/>
          <p:nvPr/>
        </p:nvCxnSpPr>
        <p:spPr>
          <a:xfrm>
            <a:off x="0" y="272409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26B20D-319D-45DC-A847-092A73B574F5}"/>
              </a:ext>
            </a:extLst>
          </p:cNvPr>
          <p:cNvCxnSpPr/>
          <p:nvPr/>
        </p:nvCxnSpPr>
        <p:spPr>
          <a:xfrm>
            <a:off x="2578100" y="2476500"/>
            <a:ext cx="0" cy="6667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EC8D33-6BF2-448D-94A6-8687C386701B}"/>
              </a:ext>
            </a:extLst>
          </p:cNvPr>
          <p:cNvCxnSpPr/>
          <p:nvPr/>
        </p:nvCxnSpPr>
        <p:spPr>
          <a:xfrm>
            <a:off x="4749800" y="2476500"/>
            <a:ext cx="0" cy="6667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F375FF-B287-41FA-A5B8-45E5CD1AC90D}"/>
              </a:ext>
            </a:extLst>
          </p:cNvPr>
          <p:cNvCxnSpPr/>
          <p:nvPr/>
        </p:nvCxnSpPr>
        <p:spPr>
          <a:xfrm>
            <a:off x="-1498600" y="3683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8D0AB1-FA4C-4DD1-8814-6D564707CE1A}"/>
              </a:ext>
            </a:extLst>
          </p:cNvPr>
          <p:cNvCxnSpPr/>
          <p:nvPr/>
        </p:nvCxnSpPr>
        <p:spPr>
          <a:xfrm>
            <a:off x="-25400" y="36830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27396F1-53AA-4EAE-B67A-626B98CC34D4}"/>
              </a:ext>
            </a:extLst>
          </p:cNvPr>
          <p:cNvCxnSpPr/>
          <p:nvPr/>
        </p:nvCxnSpPr>
        <p:spPr>
          <a:xfrm>
            <a:off x="0" y="45720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11DC22-6094-4800-AF43-FC40D30238E1}"/>
              </a:ext>
            </a:extLst>
          </p:cNvPr>
          <p:cNvCxnSpPr/>
          <p:nvPr/>
        </p:nvCxnSpPr>
        <p:spPr>
          <a:xfrm>
            <a:off x="0" y="54991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A04633-31D7-4434-90CB-9870F0AAC927}"/>
              </a:ext>
            </a:extLst>
          </p:cNvPr>
          <p:cNvCxnSpPr/>
          <p:nvPr/>
        </p:nvCxnSpPr>
        <p:spPr>
          <a:xfrm>
            <a:off x="0" y="64135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E2E465-49AF-49B8-B975-9A52DD4535F2}"/>
              </a:ext>
            </a:extLst>
          </p:cNvPr>
          <p:cNvCxnSpPr/>
          <p:nvPr/>
        </p:nvCxnSpPr>
        <p:spPr>
          <a:xfrm>
            <a:off x="0" y="73406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302B36-E68A-4598-827F-2CF8F7DC65DC}"/>
              </a:ext>
            </a:extLst>
          </p:cNvPr>
          <p:cNvCxnSpPr/>
          <p:nvPr/>
        </p:nvCxnSpPr>
        <p:spPr>
          <a:xfrm>
            <a:off x="0" y="82296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8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-54290" y="-14597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Weekly Tracker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AC0D1C8-1C34-4B8A-AB9E-ECCA1A817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687067"/>
              </p:ext>
            </p:extLst>
          </p:nvPr>
        </p:nvGraphicFramePr>
        <p:xfrm>
          <a:off x="177799" y="1168400"/>
          <a:ext cx="6540499" cy="7861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357">
                  <a:extLst>
                    <a:ext uri="{9D8B030D-6E8A-4147-A177-3AD203B41FA5}">
                      <a16:colId xmlns:a16="http://schemas.microsoft.com/office/drawing/2014/main" val="2577046066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674024837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4237239302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2635444700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2809191219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3644859419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480726380"/>
                    </a:ext>
                  </a:extLst>
                </a:gridCol>
              </a:tblGrid>
              <a:tr h="45092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881321"/>
                  </a:ext>
                </a:extLst>
              </a:tr>
              <a:tr h="7410379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7013110"/>
                  </a:ext>
                </a:extLst>
              </a:tr>
            </a:tbl>
          </a:graphicData>
        </a:graphic>
      </p:graphicFrame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93C4A56-1605-4196-A95A-11060D48E1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215899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6597C86D-02D6-44C0-88C5-A2B8D3516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215899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21926DBD-4945-4BB4-9BA4-989AC81B56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42802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Sunset Drawing - How To Draw A Sunset Step By Step">
            <a:extLst>
              <a:ext uri="{FF2B5EF4-FFF2-40B4-BE49-F238E27FC236}">
                <a16:creationId xmlns:a16="http://schemas.microsoft.com/office/drawing/2014/main" id="{DF6A0A2A-A4BE-4C25-86EB-EF9E5C477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15899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DB3001BF-ADAC-4C0A-BEA3-D794438FAE10}"/>
              </a:ext>
            </a:extLst>
          </p:cNvPr>
          <p:cNvGrpSpPr/>
          <p:nvPr/>
        </p:nvGrpSpPr>
        <p:grpSpPr>
          <a:xfrm>
            <a:off x="215899" y="5961052"/>
            <a:ext cx="800101" cy="758535"/>
            <a:chOff x="4204261" y="540583"/>
            <a:chExt cx="555001" cy="526169"/>
          </a:xfrm>
        </p:grpSpPr>
        <p:sp>
          <p:nvSpPr>
            <p:cNvPr id="73" name="Smiley Face 72">
              <a:extLst>
                <a:ext uri="{FF2B5EF4-FFF2-40B4-BE49-F238E27FC236}">
                  <a16:creationId xmlns:a16="http://schemas.microsoft.com/office/drawing/2014/main" id="{5595AE70-3131-49DD-A833-146938E314F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E18E10A-49C0-49A3-BA2E-D32A1B53A00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4017B13B-B9FC-4AB5-9E51-C01F41F2F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1130299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8" descr="How to Draw a Spatula - VERY EASY - YouTube">
            <a:extLst>
              <a:ext uri="{FF2B5EF4-FFF2-40B4-BE49-F238E27FC236}">
                <a16:creationId xmlns:a16="http://schemas.microsoft.com/office/drawing/2014/main" id="{DAC9EF3C-BD82-4730-A051-65CC9F4F4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130299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Simple Sun Drawing | Etsy">
            <a:extLst>
              <a:ext uri="{FF2B5EF4-FFF2-40B4-BE49-F238E27FC236}">
                <a16:creationId xmlns:a16="http://schemas.microsoft.com/office/drawing/2014/main" id="{F77193F1-BC65-4D3E-94E9-E5BEB6C17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1157202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Sunset Drawing - How To Draw A Sunset Step By Step">
            <a:extLst>
              <a:ext uri="{FF2B5EF4-FFF2-40B4-BE49-F238E27FC236}">
                <a16:creationId xmlns:a16="http://schemas.microsoft.com/office/drawing/2014/main" id="{0F5AE497-10B8-42A4-A256-EB2B456C60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1130299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9D874F38-97F8-41FA-90A1-248334E71177}"/>
              </a:ext>
            </a:extLst>
          </p:cNvPr>
          <p:cNvGrpSpPr/>
          <p:nvPr/>
        </p:nvGrpSpPr>
        <p:grpSpPr>
          <a:xfrm>
            <a:off x="1130299" y="5961052"/>
            <a:ext cx="800101" cy="758535"/>
            <a:chOff x="4204261" y="540583"/>
            <a:chExt cx="555001" cy="526169"/>
          </a:xfrm>
        </p:grpSpPr>
        <p:sp>
          <p:nvSpPr>
            <p:cNvPr id="80" name="Smiley Face 79">
              <a:extLst>
                <a:ext uri="{FF2B5EF4-FFF2-40B4-BE49-F238E27FC236}">
                  <a16:creationId xmlns:a16="http://schemas.microsoft.com/office/drawing/2014/main" id="{CDC0D3F8-5F47-45F3-BFE5-F90F56EAAAB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659878B-70C3-4E5F-B16C-371A3E0A60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D4129074-782E-4348-92B3-5A5A94177A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2100178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How to Draw a Spatula - VERY EASY - YouTube">
            <a:extLst>
              <a:ext uri="{FF2B5EF4-FFF2-40B4-BE49-F238E27FC236}">
                <a16:creationId xmlns:a16="http://schemas.microsoft.com/office/drawing/2014/main" id="{890C1A45-5841-4355-BEAE-B4EC219A1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2100178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Simple Sun Drawing | Etsy">
            <a:extLst>
              <a:ext uri="{FF2B5EF4-FFF2-40B4-BE49-F238E27FC236}">
                <a16:creationId xmlns:a16="http://schemas.microsoft.com/office/drawing/2014/main" id="{670C7DDD-661E-499D-8A18-4A890BA4A4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127081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4" descr="Sunset Drawing - How To Draw A Sunset Step By Step">
            <a:extLst>
              <a:ext uri="{FF2B5EF4-FFF2-40B4-BE49-F238E27FC236}">
                <a16:creationId xmlns:a16="http://schemas.microsoft.com/office/drawing/2014/main" id="{9D3EA40A-FBC7-4896-B282-3F6190CC2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100178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F479CDE4-AD25-4135-BBBC-605662C49DF7}"/>
              </a:ext>
            </a:extLst>
          </p:cNvPr>
          <p:cNvGrpSpPr/>
          <p:nvPr/>
        </p:nvGrpSpPr>
        <p:grpSpPr>
          <a:xfrm>
            <a:off x="2100178" y="5961052"/>
            <a:ext cx="800101" cy="758535"/>
            <a:chOff x="4204261" y="540583"/>
            <a:chExt cx="555001" cy="526169"/>
          </a:xfrm>
        </p:grpSpPr>
        <p:sp>
          <p:nvSpPr>
            <p:cNvPr id="87" name="Smiley Face 86">
              <a:extLst>
                <a:ext uri="{FF2B5EF4-FFF2-40B4-BE49-F238E27FC236}">
                  <a16:creationId xmlns:a16="http://schemas.microsoft.com/office/drawing/2014/main" id="{1AB85176-CBCF-41F5-9E95-FC0B9AC7893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43A027-37C1-4850-AE79-CFF922BE6718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01FBA884-3F20-497F-93BF-30EE17A9E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3014578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" descr="How to Draw a Spatula - VERY EASY - YouTube">
            <a:extLst>
              <a:ext uri="{FF2B5EF4-FFF2-40B4-BE49-F238E27FC236}">
                <a16:creationId xmlns:a16="http://schemas.microsoft.com/office/drawing/2014/main" id="{2F16D923-BD56-4082-A76A-F7C6E54D51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3014578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6" descr="Simple Sun Drawing | Etsy">
            <a:extLst>
              <a:ext uri="{FF2B5EF4-FFF2-40B4-BE49-F238E27FC236}">
                <a16:creationId xmlns:a16="http://schemas.microsoft.com/office/drawing/2014/main" id="{9850F7F3-C3C7-47AC-B95D-89F6FF1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3041481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51C3A128-51D6-4934-94AF-CD15F0582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014578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F35070D4-F603-4CDE-B69C-EF2A5A5203BA}"/>
              </a:ext>
            </a:extLst>
          </p:cNvPr>
          <p:cNvGrpSpPr/>
          <p:nvPr/>
        </p:nvGrpSpPr>
        <p:grpSpPr>
          <a:xfrm>
            <a:off x="3014578" y="5961052"/>
            <a:ext cx="800101" cy="758535"/>
            <a:chOff x="4204261" y="540583"/>
            <a:chExt cx="555001" cy="526169"/>
          </a:xfrm>
        </p:grpSpPr>
        <p:sp>
          <p:nvSpPr>
            <p:cNvPr id="94" name="Smiley Face 93">
              <a:extLst>
                <a:ext uri="{FF2B5EF4-FFF2-40B4-BE49-F238E27FC236}">
                  <a16:creationId xmlns:a16="http://schemas.microsoft.com/office/drawing/2014/main" id="{E70256A6-BD40-4F6C-B558-CD21996375E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D2F91BB-BF4E-4F86-B4BB-E4ECF5035DC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E5D88B18-4CE7-4A44-8EDB-C1EE447A9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3957554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8" descr="How to Draw a Spatula - VERY EASY - YouTube">
            <a:extLst>
              <a:ext uri="{FF2B5EF4-FFF2-40B4-BE49-F238E27FC236}">
                <a16:creationId xmlns:a16="http://schemas.microsoft.com/office/drawing/2014/main" id="{0DD7BDD6-7846-4152-8060-1CD0B3ADE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3957554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Simple Sun Drawing | Etsy">
            <a:extLst>
              <a:ext uri="{FF2B5EF4-FFF2-40B4-BE49-F238E27FC236}">
                <a16:creationId xmlns:a16="http://schemas.microsoft.com/office/drawing/2014/main" id="{07765128-E358-4AAD-8BFB-9E8764EDF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3984457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0D748A6D-EA74-47F1-A032-FA129E289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957554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0749DDAA-9964-41A0-936A-54D3C042FE6B}"/>
              </a:ext>
            </a:extLst>
          </p:cNvPr>
          <p:cNvGrpSpPr/>
          <p:nvPr/>
        </p:nvGrpSpPr>
        <p:grpSpPr>
          <a:xfrm>
            <a:off x="3957554" y="5986452"/>
            <a:ext cx="800101" cy="758535"/>
            <a:chOff x="4204261" y="540583"/>
            <a:chExt cx="555001" cy="526169"/>
          </a:xfrm>
        </p:grpSpPr>
        <p:sp>
          <p:nvSpPr>
            <p:cNvPr id="101" name="Smiley Face 100">
              <a:extLst>
                <a:ext uri="{FF2B5EF4-FFF2-40B4-BE49-F238E27FC236}">
                  <a16:creationId xmlns:a16="http://schemas.microsoft.com/office/drawing/2014/main" id="{8E491D31-7ED3-44DE-BF7E-14E099BFA62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BB25BF4-E021-4F46-8FA4-244F635634F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6688766-90DB-4855-94C0-02B9E4213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4871954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8" descr="How to Draw a Spatula - VERY EASY - YouTube">
            <a:extLst>
              <a:ext uri="{FF2B5EF4-FFF2-40B4-BE49-F238E27FC236}">
                <a16:creationId xmlns:a16="http://schemas.microsoft.com/office/drawing/2014/main" id="{4F6CC5CA-EAF1-4AB0-A774-7531E78F3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4871954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Simple Sun Drawing | Etsy">
            <a:extLst>
              <a:ext uri="{FF2B5EF4-FFF2-40B4-BE49-F238E27FC236}">
                <a16:creationId xmlns:a16="http://schemas.microsoft.com/office/drawing/2014/main" id="{5CE54ACC-365E-4E99-AAC6-CA74EBD5E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4898857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CE39264-7E80-4CE8-8602-C739BB62B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4871954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5C54DD1-E2BB-418C-8B2A-9B3521CF7743}"/>
              </a:ext>
            </a:extLst>
          </p:cNvPr>
          <p:cNvGrpSpPr/>
          <p:nvPr/>
        </p:nvGrpSpPr>
        <p:grpSpPr>
          <a:xfrm>
            <a:off x="4871954" y="5986452"/>
            <a:ext cx="800101" cy="758535"/>
            <a:chOff x="4204261" y="540583"/>
            <a:chExt cx="555001" cy="526169"/>
          </a:xfrm>
        </p:grpSpPr>
        <p:sp>
          <p:nvSpPr>
            <p:cNvPr id="108" name="Smiley Face 107">
              <a:extLst>
                <a:ext uri="{FF2B5EF4-FFF2-40B4-BE49-F238E27FC236}">
                  <a16:creationId xmlns:a16="http://schemas.microsoft.com/office/drawing/2014/main" id="{09EB3981-438E-4CBB-98F6-EA246EDBE662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6639A18-0312-4CEA-BF3B-DCBB6BD5C7ED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0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E2CA12ED-EBC2-445C-A08A-713B207EA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41833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8" descr="How to Draw a Spatula - VERY EASY - YouTube">
            <a:extLst>
              <a:ext uri="{FF2B5EF4-FFF2-40B4-BE49-F238E27FC236}">
                <a16:creationId xmlns:a16="http://schemas.microsoft.com/office/drawing/2014/main" id="{32366FC5-26AF-434E-8BCD-35A56395A3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5841833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6" descr="Simple Sun Drawing | Etsy">
            <a:extLst>
              <a:ext uri="{FF2B5EF4-FFF2-40B4-BE49-F238E27FC236}">
                <a16:creationId xmlns:a16="http://schemas.microsoft.com/office/drawing/2014/main" id="{8300ED89-D4F3-4528-B9AA-0EA5653DA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5868736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0E645496-3253-4086-B5C9-81187DC59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5841833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41D9FE8-97DE-440E-9DBE-CE9DFCC134C2}"/>
              </a:ext>
            </a:extLst>
          </p:cNvPr>
          <p:cNvGrpSpPr/>
          <p:nvPr/>
        </p:nvGrpSpPr>
        <p:grpSpPr>
          <a:xfrm>
            <a:off x="5841833" y="5986452"/>
            <a:ext cx="800101" cy="758535"/>
            <a:chOff x="4204261" y="540583"/>
            <a:chExt cx="555001" cy="526169"/>
          </a:xfrm>
        </p:grpSpPr>
        <p:sp>
          <p:nvSpPr>
            <p:cNvPr id="115" name="Smiley Face 114">
              <a:extLst>
                <a:ext uri="{FF2B5EF4-FFF2-40B4-BE49-F238E27FC236}">
                  <a16:creationId xmlns:a16="http://schemas.microsoft.com/office/drawing/2014/main" id="{1F129A65-2BCF-4863-9F83-D620F5DFEC8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F476E9A-D5EE-4267-9E15-BA00F247BD6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BAE935-F879-4085-81F5-F1E273E279CA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979125"/>
              </p:ext>
            </p:extLst>
          </p:nvPr>
        </p:nvGraphicFramePr>
        <p:xfrm>
          <a:off x="0" y="916058"/>
          <a:ext cx="68580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16438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Notes      </a:t>
            </a:r>
          </a:p>
        </p:txBody>
      </p:sp>
      <p:pic>
        <p:nvPicPr>
          <p:cNvPr id="6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13F5F0DC-1F4F-4451-BD61-D1F7CA372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678" y="5124032"/>
            <a:ext cx="369850" cy="47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25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,165 Drawing Of Mall Stock Photos, Pictures &amp; Royalty-Free Images - iStock">
            <a:extLst>
              <a:ext uri="{FF2B5EF4-FFF2-40B4-BE49-F238E27FC236}">
                <a16:creationId xmlns:a16="http://schemas.microsoft.com/office/drawing/2014/main" id="{7DB9E207-28A4-47F5-BA6B-ED7D2D56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7884"/>
            <a:ext cx="1667707" cy="11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2021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116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92192"/>
              </p:ext>
            </p:extLst>
          </p:nvPr>
        </p:nvGraphicFramePr>
        <p:xfrm>
          <a:off x="0" y="932873"/>
          <a:ext cx="51435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66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52625"/>
              </p:ext>
            </p:extLst>
          </p:nvPr>
        </p:nvGraphicFramePr>
        <p:xfrm>
          <a:off x="292100" y="1549400"/>
          <a:ext cx="30226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2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234950" y="1174234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434911"/>
              </p:ext>
            </p:extLst>
          </p:nvPr>
        </p:nvGraphicFramePr>
        <p:xfrm>
          <a:off x="292100" y="3530600"/>
          <a:ext cx="3022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Nosaeron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234950" y="3162300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25236-C3C5-4F3F-BDB6-38D034AB9A95}"/>
              </a:ext>
            </a:extLst>
          </p:cNvPr>
          <p:cNvSpPr txBox="1"/>
          <p:nvPr/>
        </p:nvSpPr>
        <p:spPr>
          <a:xfrm>
            <a:off x="4059175" y="1130984"/>
            <a:ext cx="279882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Fixed Expenses + Utilities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42A195-050D-4352-8133-74FCCD2757EC}"/>
              </a:ext>
            </a:extLst>
          </p:cNvPr>
          <p:cNvCxnSpPr>
            <a:cxnSpLocks/>
          </p:cNvCxnSpPr>
          <p:nvPr/>
        </p:nvCxnSpPr>
        <p:spPr>
          <a:xfrm>
            <a:off x="4404487" y="1449516"/>
            <a:ext cx="210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</p:spTree>
    <p:extLst>
      <p:ext uri="{BB962C8B-B14F-4D97-AF65-F5344CB8AC3E}">
        <p14:creationId xmlns:p14="http://schemas.microsoft.com/office/powerpoint/2010/main" val="277179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8A779A-28EA-44A4-8CB6-07108D92AD51}"/>
              </a:ext>
            </a:extLst>
          </p:cNvPr>
          <p:cNvSpPr/>
          <p:nvPr/>
        </p:nvSpPr>
        <p:spPr>
          <a:xfrm>
            <a:off x="177371" y="1055280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7156A-B841-4747-AD08-962456E21F51}"/>
              </a:ext>
            </a:extLst>
          </p:cNvPr>
          <p:cNvSpPr txBox="1"/>
          <p:nvPr/>
        </p:nvSpPr>
        <p:spPr>
          <a:xfrm>
            <a:off x="84383" y="6859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Utilities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6A5A38-82E4-4F0D-BDDA-17FD35CB977A}"/>
              </a:ext>
            </a:extLst>
          </p:cNvPr>
          <p:cNvSpPr txBox="1"/>
          <p:nvPr/>
        </p:nvSpPr>
        <p:spPr>
          <a:xfrm>
            <a:off x="6260454" y="136015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941513-4A47-418F-B1C5-D1EB864ACD20}"/>
              </a:ext>
            </a:extLst>
          </p:cNvPr>
          <p:cNvSpPr txBox="1"/>
          <p:nvPr/>
        </p:nvSpPr>
        <p:spPr>
          <a:xfrm>
            <a:off x="3246032" y="139493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C9D779-C390-4654-BB0B-8D225CF48F68}"/>
              </a:ext>
            </a:extLst>
          </p:cNvPr>
          <p:cNvSpPr txBox="1"/>
          <p:nvPr/>
        </p:nvSpPr>
        <p:spPr>
          <a:xfrm>
            <a:off x="1462436" y="137077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1FEAB1-6A7C-43CF-ABFC-C7A09676F37B}"/>
              </a:ext>
            </a:extLst>
          </p:cNvPr>
          <p:cNvSpPr txBox="1"/>
          <p:nvPr/>
        </p:nvSpPr>
        <p:spPr>
          <a:xfrm>
            <a:off x="4753243" y="137338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E96A09-1823-499F-86CB-F77799720E1E}"/>
              </a:ext>
            </a:extLst>
          </p:cNvPr>
          <p:cNvSpPr/>
          <p:nvPr/>
        </p:nvSpPr>
        <p:spPr>
          <a:xfrm>
            <a:off x="177371" y="1957561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C2ADBD-5C5B-4D76-9A25-167D38186610}"/>
              </a:ext>
            </a:extLst>
          </p:cNvPr>
          <p:cNvSpPr txBox="1"/>
          <p:nvPr/>
        </p:nvSpPr>
        <p:spPr>
          <a:xfrm>
            <a:off x="84383" y="158822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2EE5A2C-27C5-4F08-A8CB-E5CEF40ED63B}"/>
              </a:ext>
            </a:extLst>
          </p:cNvPr>
          <p:cNvSpPr txBox="1"/>
          <p:nvPr/>
        </p:nvSpPr>
        <p:spPr>
          <a:xfrm>
            <a:off x="6260454" y="226243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F28603-4487-4DC7-BF18-227143C52B51}"/>
              </a:ext>
            </a:extLst>
          </p:cNvPr>
          <p:cNvSpPr txBox="1"/>
          <p:nvPr/>
        </p:nvSpPr>
        <p:spPr>
          <a:xfrm>
            <a:off x="3246032" y="2297218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271752-2099-4127-A498-EB948713C825}"/>
              </a:ext>
            </a:extLst>
          </p:cNvPr>
          <p:cNvSpPr txBox="1"/>
          <p:nvPr/>
        </p:nvSpPr>
        <p:spPr>
          <a:xfrm>
            <a:off x="1462436" y="227305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98F359F-1DC9-47CB-9C58-7B036FBCBC8D}"/>
              </a:ext>
            </a:extLst>
          </p:cNvPr>
          <p:cNvSpPr txBox="1"/>
          <p:nvPr/>
        </p:nvSpPr>
        <p:spPr>
          <a:xfrm>
            <a:off x="4753243" y="227566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225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F082F8-44AC-4254-A16C-D4FC0DB27248}"/>
              </a:ext>
            </a:extLst>
          </p:cNvPr>
          <p:cNvSpPr/>
          <p:nvPr/>
        </p:nvSpPr>
        <p:spPr>
          <a:xfrm>
            <a:off x="177371" y="2868756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67B5D9-8C97-4BDB-A06F-D6188EE38AA9}"/>
              </a:ext>
            </a:extLst>
          </p:cNvPr>
          <p:cNvSpPr txBox="1"/>
          <p:nvPr/>
        </p:nvSpPr>
        <p:spPr>
          <a:xfrm>
            <a:off x="84383" y="249942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23297C0-0EFF-403F-B082-4733EEEEE265}"/>
              </a:ext>
            </a:extLst>
          </p:cNvPr>
          <p:cNvSpPr txBox="1"/>
          <p:nvPr/>
        </p:nvSpPr>
        <p:spPr>
          <a:xfrm>
            <a:off x="6260454" y="317362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2225B-F058-4103-AA44-B5828E623CCC}"/>
              </a:ext>
            </a:extLst>
          </p:cNvPr>
          <p:cNvSpPr txBox="1"/>
          <p:nvPr/>
        </p:nvSpPr>
        <p:spPr>
          <a:xfrm>
            <a:off x="3246032" y="320841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A2B752-C49F-4E67-B609-79F6AA8E8B2F}"/>
              </a:ext>
            </a:extLst>
          </p:cNvPr>
          <p:cNvSpPr txBox="1"/>
          <p:nvPr/>
        </p:nvSpPr>
        <p:spPr>
          <a:xfrm>
            <a:off x="1462436" y="318425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1DB7030-A016-4D60-B4E5-07D3194C3E57}"/>
              </a:ext>
            </a:extLst>
          </p:cNvPr>
          <p:cNvSpPr txBox="1"/>
          <p:nvPr/>
        </p:nvSpPr>
        <p:spPr>
          <a:xfrm>
            <a:off x="4753243" y="318685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225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6BDCDEA-48D0-4F46-975E-E06FD3668398}"/>
              </a:ext>
            </a:extLst>
          </p:cNvPr>
          <p:cNvSpPr/>
          <p:nvPr/>
        </p:nvSpPr>
        <p:spPr>
          <a:xfrm>
            <a:off x="157139" y="3792258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EAAF5B-EE54-4142-BE95-81E4E3CC3C43}"/>
              </a:ext>
            </a:extLst>
          </p:cNvPr>
          <p:cNvSpPr txBox="1"/>
          <p:nvPr/>
        </p:nvSpPr>
        <p:spPr>
          <a:xfrm>
            <a:off x="58548" y="341846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 </a:t>
            </a:r>
            <a:r>
              <a:rPr lang="en-US" sz="800" dirty="0">
                <a:latin typeface="Bradley Hand ITC" panose="03070402050302030203" pitchFamily="66" charset="0"/>
              </a:rPr>
              <a:t>(ride count)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E6C7714-4244-4A4A-B27C-0313C1579F71}"/>
              </a:ext>
            </a:extLst>
          </p:cNvPr>
          <p:cNvSpPr txBox="1"/>
          <p:nvPr/>
        </p:nvSpPr>
        <p:spPr>
          <a:xfrm>
            <a:off x="6240222" y="409712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0A8A275-B692-4D33-9306-6E613C2806B8}"/>
              </a:ext>
            </a:extLst>
          </p:cNvPr>
          <p:cNvSpPr txBox="1"/>
          <p:nvPr/>
        </p:nvSpPr>
        <p:spPr>
          <a:xfrm>
            <a:off x="3225800" y="4131915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8CE52FD-2418-430B-B8C3-0FFBDF7B1371}"/>
              </a:ext>
            </a:extLst>
          </p:cNvPr>
          <p:cNvSpPr txBox="1"/>
          <p:nvPr/>
        </p:nvSpPr>
        <p:spPr>
          <a:xfrm>
            <a:off x="1442204" y="410775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ABBCF7C-C631-4E71-9709-84B768C208E0}"/>
              </a:ext>
            </a:extLst>
          </p:cNvPr>
          <p:cNvSpPr txBox="1"/>
          <p:nvPr/>
        </p:nvSpPr>
        <p:spPr>
          <a:xfrm>
            <a:off x="4733011" y="411036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24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EF4BCAE-D137-45D8-A6BF-A92AC29F13FC}"/>
              </a:ext>
            </a:extLst>
          </p:cNvPr>
          <p:cNvSpPr/>
          <p:nvPr/>
        </p:nvSpPr>
        <p:spPr>
          <a:xfrm>
            <a:off x="157139" y="4737995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B9B75F-BEC7-42CB-9E7F-80EFDB456200}"/>
              </a:ext>
            </a:extLst>
          </p:cNvPr>
          <p:cNvSpPr txBox="1"/>
          <p:nvPr/>
        </p:nvSpPr>
        <p:spPr>
          <a:xfrm>
            <a:off x="64151" y="436866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F91002B-A02A-43E2-B41E-540E142E3FEA}"/>
              </a:ext>
            </a:extLst>
          </p:cNvPr>
          <p:cNvSpPr txBox="1"/>
          <p:nvPr/>
        </p:nvSpPr>
        <p:spPr>
          <a:xfrm>
            <a:off x="6240222" y="504286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83814F1-2EC4-4653-8031-84E96F3C8EE7}"/>
              </a:ext>
            </a:extLst>
          </p:cNvPr>
          <p:cNvSpPr txBox="1"/>
          <p:nvPr/>
        </p:nvSpPr>
        <p:spPr>
          <a:xfrm>
            <a:off x="3225800" y="507765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0ABA6D-D615-4854-9EFC-80D7D4B82133}"/>
              </a:ext>
            </a:extLst>
          </p:cNvPr>
          <p:cNvSpPr txBox="1"/>
          <p:nvPr/>
        </p:nvSpPr>
        <p:spPr>
          <a:xfrm>
            <a:off x="1442204" y="505349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CDC46F5-CFCD-4C1B-867E-2050D249DAB2}"/>
              </a:ext>
            </a:extLst>
          </p:cNvPr>
          <p:cNvSpPr txBox="1"/>
          <p:nvPr/>
        </p:nvSpPr>
        <p:spPr>
          <a:xfrm>
            <a:off x="4728283" y="505349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AEB4EC-251D-4DFB-8DA3-31D47A96EA8B}"/>
              </a:ext>
            </a:extLst>
          </p:cNvPr>
          <p:cNvSpPr/>
          <p:nvPr/>
        </p:nvSpPr>
        <p:spPr>
          <a:xfrm>
            <a:off x="157139" y="5640276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FE17E4-A186-4C2C-96C4-08EDDC4DB236}"/>
              </a:ext>
            </a:extLst>
          </p:cNvPr>
          <p:cNvSpPr txBox="1"/>
          <p:nvPr/>
        </p:nvSpPr>
        <p:spPr>
          <a:xfrm>
            <a:off x="64151" y="527094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783D5A-4B56-4CE7-A8BD-3FE77070BCA3}"/>
              </a:ext>
            </a:extLst>
          </p:cNvPr>
          <p:cNvSpPr txBox="1"/>
          <p:nvPr/>
        </p:nvSpPr>
        <p:spPr>
          <a:xfrm>
            <a:off x="6240222" y="594514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DBA1A6B-9528-4296-B99E-722D4DE5DF08}"/>
              </a:ext>
            </a:extLst>
          </p:cNvPr>
          <p:cNvSpPr txBox="1"/>
          <p:nvPr/>
        </p:nvSpPr>
        <p:spPr>
          <a:xfrm>
            <a:off x="3225800" y="597993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56B0D1F-3034-48B4-9907-EE320EA3982C}"/>
              </a:ext>
            </a:extLst>
          </p:cNvPr>
          <p:cNvSpPr txBox="1"/>
          <p:nvPr/>
        </p:nvSpPr>
        <p:spPr>
          <a:xfrm>
            <a:off x="1442204" y="595577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2DB380-115C-4A21-BD09-A8708A9C0BB8}"/>
              </a:ext>
            </a:extLst>
          </p:cNvPr>
          <p:cNvSpPr txBox="1"/>
          <p:nvPr/>
        </p:nvSpPr>
        <p:spPr>
          <a:xfrm>
            <a:off x="4733011" y="595837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885CC1A-04B1-4392-AAE6-D29AE5238893}"/>
              </a:ext>
            </a:extLst>
          </p:cNvPr>
          <p:cNvSpPr/>
          <p:nvPr/>
        </p:nvSpPr>
        <p:spPr>
          <a:xfrm>
            <a:off x="157139" y="6551471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4F0CF2-EC77-40CE-9E51-7D4047DC6A8A}"/>
              </a:ext>
            </a:extLst>
          </p:cNvPr>
          <p:cNvSpPr txBox="1"/>
          <p:nvPr/>
        </p:nvSpPr>
        <p:spPr>
          <a:xfrm>
            <a:off x="64151" y="61821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EE4A994-C4E1-4D8A-ABA6-058669D2136C}"/>
              </a:ext>
            </a:extLst>
          </p:cNvPr>
          <p:cNvSpPr txBox="1"/>
          <p:nvPr/>
        </p:nvSpPr>
        <p:spPr>
          <a:xfrm>
            <a:off x="6240222" y="685634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E412E41-19EC-4B95-988A-558B85DC8CFB}"/>
              </a:ext>
            </a:extLst>
          </p:cNvPr>
          <p:cNvSpPr txBox="1"/>
          <p:nvPr/>
        </p:nvSpPr>
        <p:spPr>
          <a:xfrm>
            <a:off x="3225800" y="6891128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07D3CA-98DC-4BB4-A9AD-12E1C9414C7C}"/>
              </a:ext>
            </a:extLst>
          </p:cNvPr>
          <p:cNvSpPr txBox="1"/>
          <p:nvPr/>
        </p:nvSpPr>
        <p:spPr>
          <a:xfrm>
            <a:off x="1442204" y="686696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8158F1C-0C69-40AA-8F53-93FDF9214A7D}"/>
              </a:ext>
            </a:extLst>
          </p:cNvPr>
          <p:cNvSpPr txBox="1"/>
          <p:nvPr/>
        </p:nvSpPr>
        <p:spPr>
          <a:xfrm>
            <a:off x="4733011" y="686957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5192372-229A-49B8-8EA8-73F384CDE44D}"/>
              </a:ext>
            </a:extLst>
          </p:cNvPr>
          <p:cNvSpPr/>
          <p:nvPr/>
        </p:nvSpPr>
        <p:spPr>
          <a:xfrm>
            <a:off x="136907" y="7474973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46D3C2-8BC3-47CE-BFA7-E34151F8DFB8}"/>
              </a:ext>
            </a:extLst>
          </p:cNvPr>
          <p:cNvSpPr txBox="1"/>
          <p:nvPr/>
        </p:nvSpPr>
        <p:spPr>
          <a:xfrm>
            <a:off x="43919" y="710564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Savings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E4F464-C0B6-4110-88CF-417232F04841}"/>
              </a:ext>
            </a:extLst>
          </p:cNvPr>
          <p:cNvSpPr txBox="1"/>
          <p:nvPr/>
        </p:nvSpPr>
        <p:spPr>
          <a:xfrm>
            <a:off x="6219990" y="777984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500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7D844A0-D9BE-44C0-8FDF-FF5184F9AFB9}"/>
              </a:ext>
            </a:extLst>
          </p:cNvPr>
          <p:cNvSpPr txBox="1"/>
          <p:nvPr/>
        </p:nvSpPr>
        <p:spPr>
          <a:xfrm>
            <a:off x="1421972" y="779046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125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FBCD259-B800-4D6A-9565-0BE7A62DAA62}"/>
              </a:ext>
            </a:extLst>
          </p:cNvPr>
          <p:cNvSpPr txBox="1"/>
          <p:nvPr/>
        </p:nvSpPr>
        <p:spPr>
          <a:xfrm>
            <a:off x="3221072" y="6894605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057D0E6-3673-44D4-99CD-D28FF4731173}"/>
              </a:ext>
            </a:extLst>
          </p:cNvPr>
          <p:cNvSpPr txBox="1"/>
          <p:nvPr/>
        </p:nvSpPr>
        <p:spPr>
          <a:xfrm>
            <a:off x="4728283" y="687305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6F94A8-C6F4-487C-8FAD-84D61DF14617}"/>
              </a:ext>
            </a:extLst>
          </p:cNvPr>
          <p:cNvSpPr txBox="1"/>
          <p:nvPr/>
        </p:nvSpPr>
        <p:spPr>
          <a:xfrm>
            <a:off x="3316861" y="782272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250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634408E-38F6-45D6-8716-0F1A4C2025E4}"/>
              </a:ext>
            </a:extLst>
          </p:cNvPr>
          <p:cNvSpPr txBox="1"/>
          <p:nvPr/>
        </p:nvSpPr>
        <p:spPr>
          <a:xfrm>
            <a:off x="4824072" y="780116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375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9353E-A322-488A-B10D-7033995B32D1}"/>
              </a:ext>
            </a:extLst>
          </p:cNvPr>
          <p:cNvSpPr/>
          <p:nvPr/>
        </p:nvSpPr>
        <p:spPr>
          <a:xfrm>
            <a:off x="145235" y="8300700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E56401-C5E7-42AC-BF76-40BC082D2660}"/>
              </a:ext>
            </a:extLst>
          </p:cNvPr>
          <p:cNvSpPr txBox="1"/>
          <p:nvPr/>
        </p:nvSpPr>
        <p:spPr>
          <a:xfrm>
            <a:off x="52247" y="793136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56FA0F-0872-4959-B00C-DCDBB6A260CA}"/>
              </a:ext>
            </a:extLst>
          </p:cNvPr>
          <p:cNvSpPr txBox="1"/>
          <p:nvPr/>
        </p:nvSpPr>
        <p:spPr>
          <a:xfrm>
            <a:off x="6228318" y="860557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600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694E55-7A3A-4C80-B82D-F7B9077B64EB}"/>
              </a:ext>
            </a:extLst>
          </p:cNvPr>
          <p:cNvSpPr txBox="1"/>
          <p:nvPr/>
        </p:nvSpPr>
        <p:spPr>
          <a:xfrm>
            <a:off x="1430300" y="861619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EDF804-4E36-4FF3-AF56-1BFD6C513358}"/>
              </a:ext>
            </a:extLst>
          </p:cNvPr>
          <p:cNvSpPr txBox="1"/>
          <p:nvPr/>
        </p:nvSpPr>
        <p:spPr>
          <a:xfrm>
            <a:off x="3326795" y="865914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EA5B88-86CE-4583-A49B-BF014CD387B3}"/>
              </a:ext>
            </a:extLst>
          </p:cNvPr>
          <p:cNvSpPr txBox="1"/>
          <p:nvPr/>
        </p:nvSpPr>
        <p:spPr>
          <a:xfrm>
            <a:off x="4832400" y="862689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450</a:t>
            </a:r>
          </a:p>
        </p:txBody>
      </p:sp>
    </p:spTree>
    <p:extLst>
      <p:ext uri="{BB962C8B-B14F-4D97-AF65-F5344CB8AC3E}">
        <p14:creationId xmlns:p14="http://schemas.microsoft.com/office/powerpoint/2010/main" val="244287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FABA5C0296044EA09AE00CDF0B3EBF" ma:contentTypeVersion="7" ma:contentTypeDescription="Create a new document." ma:contentTypeScope="" ma:versionID="d6db9a572ee035c2390ae787a7905143">
  <xsd:schema xmlns:xsd="http://www.w3.org/2001/XMLSchema" xmlns:xs="http://www.w3.org/2001/XMLSchema" xmlns:p="http://schemas.microsoft.com/office/2006/metadata/properties" xmlns:ns3="7cdc60f3-49e9-43c0-aaac-e2785a77b6b3" xmlns:ns4="043e0d1c-a665-408c-8e87-bbf69a661b03" targetNamespace="http://schemas.microsoft.com/office/2006/metadata/properties" ma:root="true" ma:fieldsID="6573c6e2cd96faae4dff1bc0733a81ca" ns3:_="" ns4:_="">
    <xsd:import namespace="7cdc60f3-49e9-43c0-aaac-e2785a77b6b3"/>
    <xsd:import namespace="043e0d1c-a665-408c-8e87-bbf69a661b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dc60f3-49e9-43c0-aaac-e2785a77b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e0d1c-a665-408c-8e87-bbf69a661b0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FF2514-27C7-4E3E-A534-5A52545989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9AC760-FD26-4FCC-82A6-C4A9A7BB32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dc60f3-49e9-43c0-aaac-e2785a77b6b3"/>
    <ds:schemaRef ds:uri="043e0d1c-a665-408c-8e87-bbf69a661b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77CA62-3668-4016-B75D-C1755BA8F857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043e0d1c-a665-408c-8e87-bbf69a661b03"/>
    <ds:schemaRef ds:uri="7cdc60f3-49e9-43c0-aaac-e2785a77b6b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9073</TotalTime>
  <Words>501</Words>
  <Application>Microsoft Office PowerPoint</Application>
  <PresentationFormat>Letter Paper (8.5x11 in)</PresentationFormat>
  <Paragraphs>393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Bradley Hand ITC</vt:lpstr>
      <vt:lpstr>Calibri</vt:lpstr>
      <vt:lpstr>Calibri Light</vt:lpstr>
      <vt:lpstr>Consolas</vt:lpstr>
      <vt:lpstr>Ink Free</vt:lpstr>
      <vt:lpstr>Kristen ITC</vt:lpstr>
      <vt:lpstr>Rage Italic</vt:lpstr>
      <vt:lpstr>Office Theme</vt:lpstr>
      <vt:lpstr>Images - November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Cathara Spencer</dc:creator>
  <cp:lastModifiedBy>Cathara Spencer</cp:lastModifiedBy>
  <cp:revision>7</cp:revision>
  <dcterms:created xsi:type="dcterms:W3CDTF">2021-11-09T22:47:31Z</dcterms:created>
  <dcterms:modified xsi:type="dcterms:W3CDTF">2021-11-29T22:37:53Z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0x0101000BFABA5C0296044EA09AE00CDF0B3EBF</vt:lpwstr>
  </property>
</Properties>
</file>