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73" r:id="rId5"/>
    <p:sldId id="263" r:id="rId6"/>
    <p:sldId id="256" r:id="rId7"/>
    <p:sldId id="258" r:id="rId8"/>
    <p:sldId id="261" r:id="rId9"/>
    <p:sldId id="262" r:id="rId10"/>
    <p:sldId id="265" r:id="rId11"/>
    <p:sldId id="266" r:id="rId12"/>
    <p:sldId id="267" r:id="rId13"/>
    <p:sldId id="270" r:id="rId14"/>
    <p:sldId id="271" r:id="rId15"/>
    <p:sldId id="272" r:id="rId1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35976"/>
              </p:ext>
            </p:extLst>
          </p:nvPr>
        </p:nvGraphicFramePr>
        <p:xfrm>
          <a:off x="168511" y="472146"/>
          <a:ext cx="1943151" cy="122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51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308251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308251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303301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30909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208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1962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0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7CA62-3668-4016-B75D-C1755BA8F85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043e0d1c-a665-408c-8e87-bbf69a661b03"/>
    <ds:schemaRef ds:uri="7cdc60f3-49e9-43c0-aaac-e2785a77b6b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247</Words>
  <Application>Microsoft Office PowerPoint</Application>
  <PresentationFormat>Letter Paper (8.5x11 in)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Ink Free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3</cp:revision>
  <dcterms:created xsi:type="dcterms:W3CDTF">2021-11-09T22:47:31Z</dcterms:created>
  <dcterms:modified xsi:type="dcterms:W3CDTF">2021-11-15T17:03:56Z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