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3"/>
  </p:notesMasterIdLst>
  <p:sldIdLst>
    <p:sldId id="273" r:id="rId5"/>
    <p:sldId id="256" r:id="rId6"/>
    <p:sldId id="258" r:id="rId7"/>
    <p:sldId id="263" r:id="rId8"/>
    <p:sldId id="275" r:id="rId9"/>
    <p:sldId id="266" r:id="rId10"/>
    <p:sldId id="267" r:id="rId11"/>
    <p:sldId id="262" r:id="rId12"/>
    <p:sldId id="261" r:id="rId13"/>
    <p:sldId id="265" r:id="rId14"/>
    <p:sldId id="272" r:id="rId15"/>
    <p:sldId id="270" r:id="rId16"/>
    <p:sldId id="271" r:id="rId17"/>
    <p:sldId id="276" r:id="rId18"/>
    <p:sldId id="278" r:id="rId19"/>
    <p:sldId id="279" r:id="rId20"/>
    <p:sldId id="286" r:id="rId21"/>
    <p:sldId id="285" r:id="rId22"/>
    <p:sldId id="280" r:id="rId23"/>
    <p:sldId id="281" r:id="rId24"/>
    <p:sldId id="282" r:id="rId25"/>
    <p:sldId id="284" r:id="rId26"/>
    <p:sldId id="287" r:id="rId27"/>
    <p:sldId id="283" r:id="rId28"/>
    <p:sldId id="289" r:id="rId29"/>
    <p:sldId id="288" r:id="rId30"/>
    <p:sldId id="290" r:id="rId31"/>
    <p:sldId id="291" r:id="rId3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1504" y="160"/>
      </p:cViewPr>
      <p:guideLst>
        <p:guide orient="horz" pos="28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5.sv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DDF-F978-4575-B668-F42185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- November</a:t>
            </a:r>
          </a:p>
        </p:txBody>
      </p:sp>
      <p:pic>
        <p:nvPicPr>
          <p:cNvPr id="3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774F828C-0740-4E60-B491-EE343F3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0239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35ADFDE7-B329-4E88-8781-5AB222D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2177127" y="1926507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ll Leaf Outline Stamp | Simply Stamps">
            <a:extLst>
              <a:ext uri="{FF2B5EF4-FFF2-40B4-BE49-F238E27FC236}">
                <a16:creationId xmlns:a16="http://schemas.microsoft.com/office/drawing/2014/main" id="{9EAA4486-2C80-4B4B-A2C5-B21611D4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ney bag icon outline style Royalty Free Vector Image">
            <a:extLst>
              <a:ext uri="{FF2B5EF4-FFF2-40B4-BE49-F238E27FC236}">
                <a16:creationId xmlns:a16="http://schemas.microsoft.com/office/drawing/2014/main" id="{6CEFDD6B-C114-4213-9FD6-D9252CDD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-123687" y="6469854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ey bank icon outline style Royalty Free Vector Image">
            <a:extLst>
              <a:ext uri="{FF2B5EF4-FFF2-40B4-BE49-F238E27FC236}">
                <a16:creationId xmlns:a16="http://schemas.microsoft.com/office/drawing/2014/main" id="{FDA118FD-6609-4531-B95A-C955982B3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7B61D3-52B6-41C4-BC67-3500E94E533E}"/>
              </a:ext>
            </a:extLst>
          </p:cNvPr>
          <p:cNvGrpSpPr/>
          <p:nvPr/>
        </p:nvGrpSpPr>
        <p:grpSpPr>
          <a:xfrm>
            <a:off x="4165815" y="4645255"/>
            <a:ext cx="555001" cy="526169"/>
            <a:chOff x="4204261" y="540583"/>
            <a:chExt cx="555001" cy="526169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848A88F-B5B3-46DE-A7B8-324DD3A46D7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B0DDE-0656-442C-A081-FBD65F3813B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7D3C379-A995-4E3C-90BF-665A2FE49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77740" y="466022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Draw a Spatula - VERY EASY - YouTube">
            <a:extLst>
              <a:ext uri="{FF2B5EF4-FFF2-40B4-BE49-F238E27FC236}">
                <a16:creationId xmlns:a16="http://schemas.microsoft.com/office/drawing/2014/main" id="{4246C158-19B5-4351-8143-D182C6A1B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49856" y="4700623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imple Sun Drawing | Etsy">
            <a:extLst>
              <a:ext uri="{FF2B5EF4-FFF2-40B4-BE49-F238E27FC236}">
                <a16:creationId xmlns:a16="http://schemas.microsoft.com/office/drawing/2014/main" id="{DAC938B8-1773-486D-AD65-83F8822C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29778" y="4644166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unset Drawing - How To Draw A Sunset Step By Step">
            <a:extLst>
              <a:ext uri="{FF2B5EF4-FFF2-40B4-BE49-F238E27FC236}">
                <a16:creationId xmlns:a16="http://schemas.microsoft.com/office/drawing/2014/main" id="{920B91B5-D7B7-4A28-91C2-215079E0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83177" y="4637123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41459D84-5DFA-4AC2-BFEF-E52DFB1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7172496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A2A1816D-67A9-49D9-97EE-25A08EA9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073348" y="3616983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932EACC5-E126-43D9-92A2-B8B3218A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2102210" y="5676134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ow to Draw an iPod">
            <a:extLst>
              <a:ext uri="{FF2B5EF4-FFF2-40B4-BE49-F238E27FC236}">
                <a16:creationId xmlns:a16="http://schemas.microsoft.com/office/drawing/2014/main" id="{84DE11C7-C5DF-44D6-A8E1-4B4B08D09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426133" y="5223412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771878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10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20271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47477"/>
              </p:ext>
            </p:extLst>
          </p:nvPr>
        </p:nvGraphicFramePr>
        <p:xfrm>
          <a:off x="252435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199730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03057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199730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199730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0663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199730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59887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39809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7571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176638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93208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69129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49051" y="2808959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26813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185880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02450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337238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204353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3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5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7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204354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4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78364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58286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6048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195115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1685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0772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2144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227445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5543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0616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227445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3695" y="562824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8378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227445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204353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96844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6766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54528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213595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0165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7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39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1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232068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8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8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40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2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232069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9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06079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86001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3763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222830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9400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w to Draw a Spatula - VERY EASY - YouTube">
            <a:extLst>
              <a:ext uri="{FF2B5EF4-FFF2-40B4-BE49-F238E27FC236}">
                <a16:creationId xmlns:a16="http://schemas.microsoft.com/office/drawing/2014/main" id="{767A675C-4C42-42F0-84AF-852140BD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95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Simple Sun Drawing | Etsy">
            <a:extLst>
              <a:ext uri="{FF2B5EF4-FFF2-40B4-BE49-F238E27FC236}">
                <a16:creationId xmlns:a16="http://schemas.microsoft.com/office/drawing/2014/main" id="{AEEE9CE0-948B-4CFC-A96F-08AC2D8E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949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unset Drawing - How To Draw A Sunset Step By Step">
            <a:extLst>
              <a:ext uri="{FF2B5EF4-FFF2-40B4-BE49-F238E27FC236}">
                <a16:creationId xmlns:a16="http://schemas.microsoft.com/office/drawing/2014/main" id="{E130FA1B-E995-449D-B21D-D1D8D8F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245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3B9D0A8-F4EA-4E60-95A7-113E6799D155}"/>
              </a:ext>
            </a:extLst>
          </p:cNvPr>
          <p:cNvGrpSpPr/>
          <p:nvPr/>
        </p:nvGrpSpPr>
        <p:grpSpPr>
          <a:xfrm>
            <a:off x="4199730" y="539794"/>
            <a:ext cx="555001" cy="526169"/>
            <a:chOff x="4204261" y="540583"/>
            <a:chExt cx="555001" cy="526169"/>
          </a:xfrm>
        </p:grpSpPr>
        <p:sp>
          <p:nvSpPr>
            <p:cNvPr id="125" name="Smiley Face 124">
              <a:extLst>
                <a:ext uri="{FF2B5EF4-FFF2-40B4-BE49-F238E27FC236}">
                  <a16:creationId xmlns:a16="http://schemas.microsoft.com/office/drawing/2014/main" id="{B244BE54-D911-4167-9BE1-0C2FD655D90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47FE66-D1E4-4C14-828D-39B7F05D537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DDA4211-775C-4A3F-AFE8-29905AAB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476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ow to Draw a Spatula - VERY EASY - YouTube">
            <a:extLst>
              <a:ext uri="{FF2B5EF4-FFF2-40B4-BE49-F238E27FC236}">
                <a16:creationId xmlns:a16="http://schemas.microsoft.com/office/drawing/2014/main" id="{D46BA8B6-6A38-417C-9A70-48F70103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16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Simple Sun Drawing | Etsy">
            <a:extLst>
              <a:ext uri="{FF2B5EF4-FFF2-40B4-BE49-F238E27FC236}">
                <a16:creationId xmlns:a16="http://schemas.microsoft.com/office/drawing/2014/main" id="{2E13F122-FB9C-41DC-A4FB-632FE502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870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Sunset Drawing - How To Draw A Sunset Step By Step">
            <a:extLst>
              <a:ext uri="{FF2B5EF4-FFF2-40B4-BE49-F238E27FC236}">
                <a16:creationId xmlns:a16="http://schemas.microsoft.com/office/drawing/2014/main" id="{9271D732-B228-4F08-BEC6-2CCBAC259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166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3625"/>
              </p:ext>
            </p:extLst>
          </p:nvPr>
        </p:nvGraphicFramePr>
        <p:xfrm>
          <a:off x="108057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055352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58679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055352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055352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67277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6285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055352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15509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9655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73193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032260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48830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24751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5111" y="2809358"/>
            <a:ext cx="543490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2435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041502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58072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337237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059975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5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7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9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059976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6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3986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3908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1670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050737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67307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6394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07446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083067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1165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5758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083067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0542" y="562569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4000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083067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059975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52466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32388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0150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069217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5787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39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1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3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087690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0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40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2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4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087691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1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1701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41623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9385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078452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95022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98388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3341-6B33-46DA-A8CD-A74C5B269479}"/>
              </a:ext>
            </a:extLst>
          </p:cNvPr>
          <p:cNvSpPr txBox="1"/>
          <p:nvPr/>
        </p:nvSpPr>
        <p:spPr>
          <a:xfrm>
            <a:off x="275891" y="246490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EFFBD7EF-0BD3-489A-A340-2EA973D2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93103"/>
              </p:ext>
            </p:extLst>
          </p:nvPr>
        </p:nvGraphicFramePr>
        <p:xfrm>
          <a:off x="168511" y="754351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2502256" y="19568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502256" y="230097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2502256" y="4572000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2502256" y="6913762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AF84F-DD90-4ED2-83FA-67ED901D73EC}"/>
              </a:ext>
            </a:extLst>
          </p:cNvPr>
          <p:cNvCxnSpPr>
            <a:cxnSpLocks/>
          </p:cNvCxnSpPr>
          <p:nvPr/>
        </p:nvCxnSpPr>
        <p:spPr>
          <a:xfrm>
            <a:off x="2502256" y="8970603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004EC7-E72B-49A0-B2D5-104C378FCD8D}"/>
              </a:ext>
            </a:extLst>
          </p:cNvPr>
          <p:cNvSpPr txBox="1"/>
          <p:nvPr/>
        </p:nvSpPr>
        <p:spPr>
          <a:xfrm>
            <a:off x="168510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3A594-66A4-4895-A63D-CEF7506008DD}"/>
              </a:ext>
            </a:extLst>
          </p:cNvPr>
          <p:cNvSpPr txBox="1"/>
          <p:nvPr/>
        </p:nvSpPr>
        <p:spPr>
          <a:xfrm>
            <a:off x="168510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pic>
        <p:nvPicPr>
          <p:cNvPr id="26" name="Graphic 25" descr="Mittens outline">
            <a:extLst>
              <a:ext uri="{FF2B5EF4-FFF2-40B4-BE49-F238E27FC236}">
                <a16:creationId xmlns:a16="http://schemas.microsoft.com/office/drawing/2014/main" id="{165BDD81-8EA8-4DA0-86FE-C0B0B15E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5670" y="3728341"/>
            <a:ext cx="914400" cy="914400"/>
          </a:xfrm>
          <a:prstGeom prst="rect">
            <a:avLst/>
          </a:prstGeom>
        </p:spPr>
      </p:pic>
      <p:pic>
        <p:nvPicPr>
          <p:cNvPr id="28" name="Graphic 27" descr="Holly outline">
            <a:extLst>
              <a:ext uri="{FF2B5EF4-FFF2-40B4-BE49-F238E27FC236}">
                <a16:creationId xmlns:a16="http://schemas.microsoft.com/office/drawing/2014/main" id="{0176B3A8-A9D8-4AA1-9D06-BB427350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2686987" y="69137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324465" y="195689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46610" y="1656402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390191" y="3800926"/>
            <a:ext cx="607761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390191" y="5654588"/>
            <a:ext cx="6077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76BCA-D957-4C30-A790-CB0962B5786E}"/>
              </a:ext>
            </a:extLst>
          </p:cNvPr>
          <p:cNvSpPr txBox="1"/>
          <p:nvPr/>
        </p:nvSpPr>
        <p:spPr>
          <a:xfrm>
            <a:off x="2372836" y="607610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pic>
        <p:nvPicPr>
          <p:cNvPr id="2052" name="Picture 4" descr="In the Heights | Uznavi Sticker by musically | In the heights, Line art  design, Height">
            <a:extLst>
              <a:ext uri="{FF2B5EF4-FFF2-40B4-BE49-F238E27FC236}">
                <a16:creationId xmlns:a16="http://schemas.microsoft.com/office/drawing/2014/main" id="{7A3C41C5-DBE9-4296-894A-4C028649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" y="6041614"/>
            <a:ext cx="1307446" cy="28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Printable Snowflake Coloring Pages For Kids | Snowflake coloring  pages, Snowflake template, Christmas coloring pages">
            <a:extLst>
              <a:ext uri="{FF2B5EF4-FFF2-40B4-BE49-F238E27FC236}">
                <a16:creationId xmlns:a16="http://schemas.microsoft.com/office/drawing/2014/main" id="{C63A7EEA-DF24-4A09-AACC-72C24BD2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1" y="2441597"/>
            <a:ext cx="1213898" cy="12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roccoli icon outline singe vegetables icon from Vector Image">
            <a:extLst>
              <a:ext uri="{FF2B5EF4-FFF2-40B4-BE49-F238E27FC236}">
                <a16:creationId xmlns:a16="http://schemas.microsoft.com/office/drawing/2014/main" id="{9C38A0D6-81F7-4B29-9F17-F9993656B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4812" r="5094" b="14775"/>
          <a:stretch/>
        </p:blipFill>
        <p:spPr bwMode="auto">
          <a:xfrm>
            <a:off x="2488785" y="4111764"/>
            <a:ext cx="471623" cy="4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g dumbbell icon outline style Royalty Free Vector Image">
            <a:extLst>
              <a:ext uri="{FF2B5EF4-FFF2-40B4-BE49-F238E27FC236}">
                <a16:creationId xmlns:a16="http://schemas.microsoft.com/office/drawing/2014/main" id="{CF90326E-3EC3-4766-88C2-614E7AC38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26018"/>
          <a:stretch/>
        </p:blipFill>
        <p:spPr bwMode="auto">
          <a:xfrm>
            <a:off x="1828195" y="4014434"/>
            <a:ext cx="610419" cy="3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FFE44F-712E-4623-B988-2B15EEFD8391}"/>
              </a:ext>
            </a:extLst>
          </p:cNvPr>
          <p:cNvSpPr>
            <a:spLocks noChangeAspect="1"/>
          </p:cNvSpPr>
          <p:nvPr/>
        </p:nvSpPr>
        <p:spPr>
          <a:xfrm>
            <a:off x="1015640" y="2426648"/>
            <a:ext cx="4485736" cy="4290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A692B-DDCF-4314-BDAF-822D2B429C9A}"/>
              </a:ext>
            </a:extLst>
          </p:cNvPr>
          <p:cNvSpPr>
            <a:spLocks noChangeAspect="1"/>
          </p:cNvSpPr>
          <p:nvPr/>
        </p:nvSpPr>
        <p:spPr>
          <a:xfrm>
            <a:off x="1724802" y="3104977"/>
            <a:ext cx="3067412" cy="2934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376AD-18D4-4226-AE60-1635877B52E2}"/>
              </a:ext>
            </a:extLst>
          </p:cNvPr>
          <p:cNvSpPr>
            <a:spLocks noChangeAspect="1"/>
          </p:cNvSpPr>
          <p:nvPr/>
        </p:nvSpPr>
        <p:spPr>
          <a:xfrm>
            <a:off x="2400244" y="3751052"/>
            <a:ext cx="1716527" cy="1641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1FF89-8197-4868-AF4E-4121C12C192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258508" y="2426648"/>
            <a:ext cx="0" cy="4290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AE36D-F6BE-4C60-BCD9-E88AC5C1C5DE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1015640" y="4572000"/>
            <a:ext cx="4485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30A17-0934-4F27-BEE6-CBC1A2A139D2}"/>
              </a:ext>
            </a:extLst>
          </p:cNvPr>
          <p:cNvCxnSpPr>
            <a:stCxn id="2" idx="3"/>
            <a:endCxn id="2" idx="7"/>
          </p:cNvCxnSpPr>
          <p:nvPr/>
        </p:nvCxnSpPr>
        <p:spPr>
          <a:xfrm flipV="1"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F6AC5F-5335-4980-A164-7498FF72DCC4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2EFE5A-43F4-421A-A497-4856EC15A5C5}"/>
              </a:ext>
            </a:extLst>
          </p:cNvPr>
          <p:cNvGrpSpPr/>
          <p:nvPr/>
        </p:nvGrpSpPr>
        <p:grpSpPr>
          <a:xfrm>
            <a:off x="1169800" y="3680556"/>
            <a:ext cx="555001" cy="526169"/>
            <a:chOff x="4204261" y="540583"/>
            <a:chExt cx="555001" cy="526169"/>
          </a:xfrm>
        </p:grpSpPr>
        <p:sp>
          <p:nvSpPr>
            <p:cNvPr id="40" name="Smiley Face 39">
              <a:extLst>
                <a:ext uri="{FF2B5EF4-FFF2-40B4-BE49-F238E27FC236}">
                  <a16:creationId xmlns:a16="http://schemas.microsoft.com/office/drawing/2014/main" id="{D13D3E6C-7FE4-4FCA-893B-97B943E8E6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83C54B-DC97-4820-9DBE-76820E9221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" descr="Sunset Drawing - How To Draw A Sunset Step By Step">
            <a:extLst>
              <a:ext uri="{FF2B5EF4-FFF2-40B4-BE49-F238E27FC236}">
                <a16:creationId xmlns:a16="http://schemas.microsoft.com/office/drawing/2014/main" id="{140673B2-A352-47A5-94C3-9D652030A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80613" y="787807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Sunset Drawing - How To Draw A Sunset Step By Step">
            <a:extLst>
              <a:ext uri="{FF2B5EF4-FFF2-40B4-BE49-F238E27FC236}">
                <a16:creationId xmlns:a16="http://schemas.microsoft.com/office/drawing/2014/main" id="{97010273-91B2-458F-B53C-02B97E7AF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29408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Sunset Drawing - How To Draw A Sunset Step By Step">
            <a:extLst>
              <a:ext uri="{FF2B5EF4-FFF2-40B4-BE49-F238E27FC236}">
                <a16:creationId xmlns:a16="http://schemas.microsoft.com/office/drawing/2014/main" id="{080F55E6-A3AC-4465-828E-50151881D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077049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Sunset Drawing - How To Draw A Sunset Step By Step">
            <a:extLst>
              <a:ext uri="{FF2B5EF4-FFF2-40B4-BE49-F238E27FC236}">
                <a16:creationId xmlns:a16="http://schemas.microsoft.com/office/drawing/2014/main" id="{F79D086D-B8FC-4115-86D8-24AFC248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24690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Sunset Drawing - How To Draw A Sunset Step By Step">
            <a:extLst>
              <a:ext uri="{FF2B5EF4-FFF2-40B4-BE49-F238E27FC236}">
                <a16:creationId xmlns:a16="http://schemas.microsoft.com/office/drawing/2014/main" id="{D56BEFFA-2D8A-4745-843F-3F5037BF6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67598" y="7878075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DC094CD4-EF86-4D96-A3D6-8CC33F3CE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910506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unset Drawing - How To Draw A Sunset Step By Step">
            <a:extLst>
              <a:ext uri="{FF2B5EF4-FFF2-40B4-BE49-F238E27FC236}">
                <a16:creationId xmlns:a16="http://schemas.microsoft.com/office/drawing/2014/main" id="{0CB44626-DDFA-4517-9249-E636A7CE2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51993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F42D849-6F4F-4C9A-8754-5804A48DECD0}"/>
              </a:ext>
            </a:extLst>
          </p:cNvPr>
          <p:cNvSpPr txBox="1"/>
          <p:nvPr/>
        </p:nvSpPr>
        <p:spPr>
          <a:xfrm>
            <a:off x="1529986" y="2578520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D83BD5-AC2F-400B-A2D2-762D0B61597F}"/>
              </a:ext>
            </a:extLst>
          </p:cNvPr>
          <p:cNvSpPr txBox="1"/>
          <p:nvPr/>
        </p:nvSpPr>
        <p:spPr>
          <a:xfrm>
            <a:off x="3257718" y="2030673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A0A3E5-C158-41E3-B86E-E520A0099EA5}"/>
              </a:ext>
            </a:extLst>
          </p:cNvPr>
          <p:cNvSpPr txBox="1"/>
          <p:nvPr/>
        </p:nvSpPr>
        <p:spPr>
          <a:xfrm>
            <a:off x="4931022" y="2870341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F40DA-BFD6-4852-B8AD-DEEC7156A0BA}"/>
              </a:ext>
            </a:extLst>
          </p:cNvPr>
          <p:cNvSpPr txBox="1"/>
          <p:nvPr/>
        </p:nvSpPr>
        <p:spPr>
          <a:xfrm>
            <a:off x="5509429" y="457199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D8073B-E57B-4C01-A59B-4963F0DB800A}"/>
              </a:ext>
            </a:extLst>
          </p:cNvPr>
          <p:cNvSpPr txBox="1"/>
          <p:nvPr/>
        </p:nvSpPr>
        <p:spPr>
          <a:xfrm>
            <a:off x="3252058" y="6706187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D0E68E-69FE-4036-A77F-A32BE159F74F}"/>
              </a:ext>
            </a:extLst>
          </p:cNvPr>
          <p:cNvSpPr txBox="1"/>
          <p:nvPr/>
        </p:nvSpPr>
        <p:spPr>
          <a:xfrm>
            <a:off x="1501279" y="6219632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6E60FD-D4B1-4861-BECB-97353E8D4D93}"/>
              </a:ext>
            </a:extLst>
          </p:cNvPr>
          <p:cNvSpPr txBox="1"/>
          <p:nvPr/>
        </p:nvSpPr>
        <p:spPr>
          <a:xfrm>
            <a:off x="677556" y="457201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64A366-F4CC-4402-9CA9-30C7F3C9B734}"/>
              </a:ext>
            </a:extLst>
          </p:cNvPr>
          <p:cNvSpPr txBox="1"/>
          <p:nvPr/>
        </p:nvSpPr>
        <p:spPr>
          <a:xfrm>
            <a:off x="-28177" y="194598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Weekly Tracker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1B7C22-2E9A-4265-9DF8-654F2479F115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8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0"/>
            <a:ext cx="396605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</p:spTree>
    <p:extLst>
      <p:ext uri="{BB962C8B-B14F-4D97-AF65-F5344CB8AC3E}">
        <p14:creationId xmlns:p14="http://schemas.microsoft.com/office/powerpoint/2010/main" val="210829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38843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DECEMBER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28645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5064"/>
              </p:ext>
            </p:extLst>
          </p:nvPr>
        </p:nvGraphicFramePr>
        <p:xfrm>
          <a:off x="168511" y="473749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438709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B0E16-F70F-4157-9A62-B64F6F19BBC8}"/>
              </a:ext>
            </a:extLst>
          </p:cNvPr>
          <p:cNvSpPr/>
          <p:nvPr/>
        </p:nvSpPr>
        <p:spPr>
          <a:xfrm>
            <a:off x="70377" y="6597040"/>
            <a:ext cx="2139423" cy="241364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2FDA4-27C7-478A-A2DF-BC8A4F34ABE7}"/>
              </a:ext>
            </a:extLst>
          </p:cNvPr>
          <p:cNvSpPr/>
          <p:nvPr/>
        </p:nvSpPr>
        <p:spPr>
          <a:xfrm>
            <a:off x="629194" y="64859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Later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hristmas Drawing High Resolution Stock Photography and Images - Alamy">
            <a:extLst>
              <a:ext uri="{FF2B5EF4-FFF2-40B4-BE49-F238E27FC236}">
                <a16:creationId xmlns:a16="http://schemas.microsoft.com/office/drawing/2014/main" id="{3A864CB8-E831-4239-9B8E-C8994B01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"/>
          <a:stretch/>
        </p:blipFill>
        <p:spPr bwMode="auto">
          <a:xfrm>
            <a:off x="1817557" y="4766871"/>
            <a:ext cx="1611443" cy="15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44883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7" name="Graphic 6" descr="Champagne glasses outline">
            <a:extLst>
              <a:ext uri="{FF2B5EF4-FFF2-40B4-BE49-F238E27FC236}">
                <a16:creationId xmlns:a16="http://schemas.microsoft.com/office/drawing/2014/main" id="{558D281B-8194-4E0E-A5A8-1FDE51F4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621" y="5824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0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235351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5470A2-2C25-40DA-B716-0BE828F125BC}"/>
              </a:ext>
            </a:extLst>
          </p:cNvPr>
          <p:cNvGrpSpPr/>
          <p:nvPr/>
        </p:nvGrpSpPr>
        <p:grpSpPr>
          <a:xfrm>
            <a:off x="177371" y="1064116"/>
            <a:ext cx="6596246" cy="588655"/>
            <a:chOff x="177371" y="1064116"/>
            <a:chExt cx="6596246" cy="5886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8A779A-28EA-44A4-8CB6-07108D92AD5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6A5A38-82E4-4F0D-BDDA-17FD35CB977A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941513-4A47-418F-B1C5-D1EB864ACD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C9D779-C390-4654-BB0B-8D225CF48F6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1FEAB1-6A7C-43CF-ABFC-C7A09676F3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9B9C4C-E2E5-46FD-B41D-BC1430002187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739FC1-F315-4DB6-BA1E-05C5063E061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0B6D9B-BA02-46C5-9ED6-0A31086C09A9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5F5AF7-35AF-41EC-AF38-A716F56E65BF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D52F079-D7F4-431A-8CBF-0154DFE241DE}"/>
              </a:ext>
            </a:extLst>
          </p:cNvPr>
          <p:cNvSpPr txBox="1"/>
          <p:nvPr/>
        </p:nvSpPr>
        <p:spPr>
          <a:xfrm>
            <a:off x="43919" y="79482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7E1BEC-4760-4ED2-B542-6F39A5968164}"/>
              </a:ext>
            </a:extLst>
          </p:cNvPr>
          <p:cNvGrpSpPr/>
          <p:nvPr/>
        </p:nvGrpSpPr>
        <p:grpSpPr>
          <a:xfrm>
            <a:off x="177371" y="1986457"/>
            <a:ext cx="6596246" cy="588655"/>
            <a:chOff x="177371" y="1064116"/>
            <a:chExt cx="6596246" cy="58865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2A0D7A-EAEE-4DBF-9C7B-12F4F290C2BE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C5776D-7696-4F4D-BE6F-CD1887596EE4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E76426-CD1A-4C09-B9B0-A55BD5447734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91EFAE-C178-4721-BF6F-2200ADA88EF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726A1F-7D1E-4DF5-A3CE-B1062D13CAB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4D54924-A813-4F67-8894-0F0ED0086F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344BB7-02CC-4759-B8CA-CB80C07907A4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E9BAEDA-7460-497F-94A7-8ACD2F3BE58E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E6FCA5F-67D8-440A-8362-558C8FA33150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D4A9BAA-343D-40C0-971B-37C1161A94EF}"/>
              </a:ext>
            </a:extLst>
          </p:cNvPr>
          <p:cNvGrpSpPr/>
          <p:nvPr/>
        </p:nvGrpSpPr>
        <p:grpSpPr>
          <a:xfrm>
            <a:off x="177371" y="2829243"/>
            <a:ext cx="6596246" cy="588655"/>
            <a:chOff x="177371" y="1064116"/>
            <a:chExt cx="6596246" cy="58865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67E0D21-A275-4BBB-823F-E693E00F50C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5EAA67-C7DC-40A9-B1DA-B5CFDCE0B6A1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655E8E0-0331-4789-90A7-3439B4212E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3A1002-55FA-4BFD-888B-286D47F688F3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4E6724A-8430-4802-BEF7-1CA88E184FE9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1EFC6EA-9DB5-4BB5-BCC3-5036C11EA152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843E31-4447-4FC3-A9BC-DE6D9C4FB08F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943DFD4-3F80-41C7-A3FF-265C071CB18B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3B1C429-E195-4A4E-A79F-17D7FDA1B17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FC9E8C0-FE9A-4C4E-AC5C-9D33E3C723D1}"/>
              </a:ext>
            </a:extLst>
          </p:cNvPr>
          <p:cNvGrpSpPr/>
          <p:nvPr/>
        </p:nvGrpSpPr>
        <p:grpSpPr>
          <a:xfrm>
            <a:off x="177371" y="3741692"/>
            <a:ext cx="6596246" cy="588655"/>
            <a:chOff x="177371" y="1064116"/>
            <a:chExt cx="6596246" cy="58865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29BF5A-F1FF-4FA5-A756-195BE0BAAB5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303ECE-1B23-49BF-9D84-C236143B354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E86A0AC-6520-4362-9450-DDCB52EBE0EE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16A17E7-B84E-4DEA-BFB2-93A6507820C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3F884C-2C1D-4F21-85DA-3E81CBBCB27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78AFC30-92CA-43D3-85DC-9B9C773A501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7FDCB-6417-4334-8AFF-875BAE2BB360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D73CA5-A1B6-4851-8174-515DF8E69C05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1125F6D-F7E8-4A5A-BC19-7E6B6E382FE4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FF5C037-88E0-48DA-864E-1AD2B6B88EF3}"/>
              </a:ext>
            </a:extLst>
          </p:cNvPr>
          <p:cNvGrpSpPr/>
          <p:nvPr/>
        </p:nvGrpSpPr>
        <p:grpSpPr>
          <a:xfrm>
            <a:off x="177371" y="4699679"/>
            <a:ext cx="6596246" cy="588655"/>
            <a:chOff x="177371" y="1064116"/>
            <a:chExt cx="6596246" cy="588655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4CBF6D1-BB0B-4389-BDF1-8EA318F4182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A8DA51-828E-4F7E-80F3-BA8DCBBC8FBE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C833AE4-733C-4616-9A05-EA7D9B4EFE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1B6367-957F-45F6-8189-E2E9C08FEE7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CECA43E-5C84-40CD-889C-A8815DD33123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DF2C54-89CF-40A0-BAB1-EA0EA77B64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39D4CB-A07A-4FFD-81E0-51D46A071EF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3DB74C-1028-41CB-841E-378A1279F42C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D77B82E-3A4C-43DB-AEE1-BCA649F772E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391F29-2CF5-4B6B-BBFE-A5CBA8221282}"/>
              </a:ext>
            </a:extLst>
          </p:cNvPr>
          <p:cNvGrpSpPr/>
          <p:nvPr/>
        </p:nvGrpSpPr>
        <p:grpSpPr>
          <a:xfrm>
            <a:off x="177371" y="5640276"/>
            <a:ext cx="6596246" cy="588655"/>
            <a:chOff x="177371" y="1064116"/>
            <a:chExt cx="6596246" cy="58865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996A80-1CF4-4720-8713-C00C9F641F3D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D6B0CC6-45E1-407D-867D-ADF8C8CA50A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9C70CBC-6E87-491C-BC17-74F9416DB2A2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D8ABAA1-56B9-41B6-B2D6-468382AD2E89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F09EE5-AA17-4A27-A20E-F8C17EA0141A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31CABCE-2748-4682-BBB0-88D04697BE8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0A84FF4-6FBB-4215-B3D5-387002A96E2E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C8958DA-CA0C-4BF0-878A-6D31DC8CC768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7162B7A-D853-4E65-86CA-03583110E3E6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C02997-04B2-47CA-88BC-7E09197903F9}"/>
              </a:ext>
            </a:extLst>
          </p:cNvPr>
          <p:cNvGrpSpPr/>
          <p:nvPr/>
        </p:nvGrpSpPr>
        <p:grpSpPr>
          <a:xfrm>
            <a:off x="177371" y="6485711"/>
            <a:ext cx="6596246" cy="588655"/>
            <a:chOff x="177371" y="1064116"/>
            <a:chExt cx="6596246" cy="58865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872DF9E-B00A-4D47-A8FB-18C4E830E48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0EA82B3-9309-471D-A110-F87A54132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E00535-17E3-451A-BC12-0ED5F1858F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DC0D58-DF3E-4996-90C7-25A98616D32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2C426C4-53AF-4B98-BAC2-8083E562BA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20CCA8F-D181-4A9A-AFF2-D814FCA3F1C4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AB99B91-41DF-41BA-A16A-CB2B40B6E025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DFC670E-BBDC-475D-8430-371A5147F2D7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57AED5-035B-4956-AEA4-366DE7FD446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76642D0-C503-4CCD-8A00-21548DBB7D8B}"/>
              </a:ext>
            </a:extLst>
          </p:cNvPr>
          <p:cNvGrpSpPr/>
          <p:nvPr/>
        </p:nvGrpSpPr>
        <p:grpSpPr>
          <a:xfrm>
            <a:off x="177371" y="7428179"/>
            <a:ext cx="6596246" cy="588655"/>
            <a:chOff x="177371" y="1064116"/>
            <a:chExt cx="6596246" cy="588655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E7364C7-B8C8-4567-B47D-CC8A75ED6D5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4E2F33-28DF-447C-8118-E3307D6E9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C71F93-34B7-4FA2-AEAF-9FA632530AE3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AF3335E-B637-4060-B973-6C9693DE6F0D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7779720-388B-4BD2-BB69-22781A3230E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1E87035-4F1E-4BF5-9496-47BAFD16B74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956D0EE-2C25-4895-B853-6DD90DF1F67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2B31354-1EEE-45EE-90BD-1DFB6C16CC4D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0193528-6D42-40FE-B34B-3022B2B6826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572681-6F57-41D7-AB64-0E18A3012B35}"/>
              </a:ext>
            </a:extLst>
          </p:cNvPr>
          <p:cNvGrpSpPr/>
          <p:nvPr/>
        </p:nvGrpSpPr>
        <p:grpSpPr>
          <a:xfrm>
            <a:off x="177371" y="8258191"/>
            <a:ext cx="6596246" cy="588655"/>
            <a:chOff x="177371" y="1064116"/>
            <a:chExt cx="6596246" cy="588655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7B7E03B-98DD-45CF-B3E9-75EC57B89DD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0B28D77-891B-40A7-8CCE-8D2E7C640AD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A92730F-C5A4-430B-8CB2-6F00B2309DBC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8AFC97D-57C8-4323-970A-D3F0FC253576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927CA50-6A87-41E9-9F6A-D7CAB881819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3F96FA7-8874-4C6E-B3A5-CE221E64183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A4BB92F-0460-400E-9D6C-A0FF7AB1F689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E0FAC7B-B403-4642-B5C6-EB0652E3F352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F21FDB4-6BFA-4CD8-B969-9BBC5D9604CD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27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December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9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9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le Dance Outline @ Outline.pics">
            <a:extLst>
              <a:ext uri="{FF2B5EF4-FFF2-40B4-BE49-F238E27FC236}">
                <a16:creationId xmlns:a16="http://schemas.microsoft.com/office/drawing/2014/main" id="{3EDBB175-81B6-451C-A2BE-BFD41BC4A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1302325" y="1514728"/>
            <a:ext cx="5329625" cy="59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2492678" y="-54260"/>
            <a:ext cx="450732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 12/20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91799"/>
              </p:ext>
            </p:extLst>
          </p:nvPr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32432"/>
              </p:ext>
            </p:extLst>
          </p:nvPr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88936"/>
              </p:ext>
            </p:extLst>
          </p:nvPr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27419"/>
              </p:ext>
            </p:extLst>
          </p:nvPr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29331"/>
              </p:ext>
            </p:extLst>
          </p:nvPr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84469"/>
              </p:ext>
            </p:extLst>
          </p:nvPr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84937A84-28F9-4441-830B-868B0677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23097"/>
              </p:ext>
            </p:extLst>
          </p:nvPr>
        </p:nvGraphicFramePr>
        <p:xfrm>
          <a:off x="99931" y="126724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271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3998262" y="6398958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42675"/>
              </p:ext>
            </p:extLst>
          </p:nvPr>
        </p:nvGraphicFramePr>
        <p:xfrm>
          <a:off x="492201" y="294766"/>
          <a:ext cx="5873598" cy="817036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11953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803756">
                  <a:extLst>
                    <a:ext uri="{9D8B030D-6E8A-4147-A177-3AD203B41FA5}">
                      <a16:colId xmlns:a16="http://schemas.microsoft.com/office/drawing/2014/main" val="1816478784"/>
                    </a:ext>
                  </a:extLst>
                </a:gridCol>
                <a:gridCol w="415788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453E78E-0F92-460F-B5F5-B367A7AF41C9}"/>
              </a:ext>
            </a:extLst>
          </p:cNvPr>
          <p:cNvGrpSpPr/>
          <p:nvPr/>
        </p:nvGrpSpPr>
        <p:grpSpPr>
          <a:xfrm>
            <a:off x="617869" y="308693"/>
            <a:ext cx="676205" cy="876145"/>
            <a:chOff x="469231" y="1925051"/>
            <a:chExt cx="655415" cy="64970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05B46E-1553-48EC-B398-D40704579071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9FA54B-8EE0-4CE8-92DB-FDE7C8B8240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E2C46C-7045-47F9-BF69-FB5F47E8B74A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EABA31-0247-4F7A-B2BB-566C24CCB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DB6498-56B0-4077-ADD2-1C5B7347308E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C03B2E-8418-4737-B151-8647E189AE73}"/>
              </a:ext>
            </a:extLst>
          </p:cNvPr>
          <p:cNvGrpSpPr/>
          <p:nvPr/>
        </p:nvGrpSpPr>
        <p:grpSpPr>
          <a:xfrm>
            <a:off x="617867" y="1473765"/>
            <a:ext cx="676205" cy="876145"/>
            <a:chOff x="469231" y="1925051"/>
            <a:chExt cx="655415" cy="64970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81C339-4B36-4136-B36A-4BB0034B226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C2B7A3-DA21-4C22-8229-A0FAD09E1116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D74C66-AD41-4350-B7AB-093CBBE2EA8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69ECA8-1356-4F5B-BD8B-2976D92E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CB8A7C-5050-4DC0-8230-89F82605FF21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968970-4DF5-4DD4-8066-BBC89C14FE76}"/>
              </a:ext>
            </a:extLst>
          </p:cNvPr>
          <p:cNvGrpSpPr/>
          <p:nvPr/>
        </p:nvGrpSpPr>
        <p:grpSpPr>
          <a:xfrm>
            <a:off x="617867" y="2643462"/>
            <a:ext cx="676205" cy="876145"/>
            <a:chOff x="469231" y="1925051"/>
            <a:chExt cx="655415" cy="64970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AF99DC-C9AC-4A19-9F41-B2523CA434AB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BAFFDC-90E7-499F-A6CA-6FB374FE811A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A30016-DB35-49BB-B54E-B4D4128D557D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2DA11C-C2C3-4755-B965-027203DED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77CF0B9-91FC-4AC9-98E3-75D3EE0EDFC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DAE3FA-B3E3-407B-887F-4A0EB6B37A6F}"/>
              </a:ext>
            </a:extLst>
          </p:cNvPr>
          <p:cNvGrpSpPr/>
          <p:nvPr/>
        </p:nvGrpSpPr>
        <p:grpSpPr>
          <a:xfrm>
            <a:off x="617867" y="3816368"/>
            <a:ext cx="676205" cy="876145"/>
            <a:chOff x="469231" y="1925051"/>
            <a:chExt cx="655415" cy="64970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BCD61C-4B93-4EEE-AE0A-9CC43BF87984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8B31CA-6909-4C5C-B187-1F001D03B01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71A355-280D-4A7E-AB58-5A32C9A28382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94814E-F6A2-4993-A82A-7BE9259D2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EC048F-18CF-4562-B5B7-10F835AD1173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65AE5-A017-49C8-9897-52CD8D8A32B8}"/>
              </a:ext>
            </a:extLst>
          </p:cNvPr>
          <p:cNvGrpSpPr/>
          <p:nvPr/>
        </p:nvGrpSpPr>
        <p:grpSpPr>
          <a:xfrm>
            <a:off x="617867" y="4981219"/>
            <a:ext cx="676205" cy="876145"/>
            <a:chOff x="469231" y="1925051"/>
            <a:chExt cx="655415" cy="64970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E350BC-4EBA-4C81-91BE-1AABE27A12C9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A44698-8821-40D5-A233-ABA33314781E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AA75A0-31C9-41EF-B6E6-9A6C55B609E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58B7B5-71B2-4819-9C75-F121B2561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63E138-0E23-4E9A-89E9-699EE9A650C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3E0923-C4AF-4E43-81CD-142968031362}"/>
              </a:ext>
            </a:extLst>
          </p:cNvPr>
          <p:cNvGrpSpPr/>
          <p:nvPr/>
        </p:nvGrpSpPr>
        <p:grpSpPr>
          <a:xfrm>
            <a:off x="617865" y="6144640"/>
            <a:ext cx="676205" cy="876145"/>
            <a:chOff x="469231" y="1925051"/>
            <a:chExt cx="655415" cy="64970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74BA51-4E7A-41D8-820E-8159AE01D14C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27D4F19-DE66-4637-9467-A1EA7D4A045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A59FD32-C443-4F64-AD72-710E87CB8A64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4615B2-FDA2-4025-BD72-565F70458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85C3FD-D3BD-4E64-8F68-391EAA71638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AC3C1C-0EC8-42DA-BDD4-BF9D203096DB}"/>
              </a:ext>
            </a:extLst>
          </p:cNvPr>
          <p:cNvGrpSpPr/>
          <p:nvPr/>
        </p:nvGrpSpPr>
        <p:grpSpPr>
          <a:xfrm>
            <a:off x="617863" y="7316693"/>
            <a:ext cx="676205" cy="876145"/>
            <a:chOff x="469231" y="1925051"/>
            <a:chExt cx="655415" cy="64970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6DA1D14-C572-45F4-9FF2-68D6D1A3C15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2FDC0F-4039-4745-8BD8-99B8170028E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FB9F4D0-F309-4715-AF4C-F864DB2E5AFB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EA9225-DDC3-4F56-9B8D-82569029F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FB07F7-9FDD-4311-B578-32EDF4ED9B9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C5A78335-9D6B-4DBD-A184-4DC0638C6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84887"/>
              </p:ext>
            </p:extLst>
          </p:nvPr>
        </p:nvGraphicFramePr>
        <p:xfrm>
          <a:off x="1163782" y="8484288"/>
          <a:ext cx="4530435" cy="534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205">
                  <a:extLst>
                    <a:ext uri="{9D8B030D-6E8A-4147-A177-3AD203B41FA5}">
                      <a16:colId xmlns:a16="http://schemas.microsoft.com/office/drawing/2014/main" val="647039042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148269103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87345337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31543748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407775258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95106245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24619526"/>
                    </a:ext>
                  </a:extLst>
                </a:gridCol>
              </a:tblGrid>
              <a:tr h="534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10424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24D7E53-9A9E-46F9-9722-E35F15380B87}"/>
              </a:ext>
            </a:extLst>
          </p:cNvPr>
          <p:cNvSpPr txBox="1"/>
          <p:nvPr/>
        </p:nvSpPr>
        <p:spPr>
          <a:xfrm flipH="1">
            <a:off x="544483" y="314721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92BC43-2597-4711-9F92-545676CF9C24}"/>
              </a:ext>
            </a:extLst>
          </p:cNvPr>
          <p:cNvSpPr txBox="1"/>
          <p:nvPr/>
        </p:nvSpPr>
        <p:spPr>
          <a:xfrm flipH="1">
            <a:off x="534387" y="1478646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971D1-A1B0-42DD-A6CF-27628FCC0647}"/>
              </a:ext>
            </a:extLst>
          </p:cNvPr>
          <p:cNvSpPr txBox="1"/>
          <p:nvPr/>
        </p:nvSpPr>
        <p:spPr>
          <a:xfrm flipH="1">
            <a:off x="544483" y="2629834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WED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2EB32D-51E4-4E13-90E6-D95D0EB2D990}"/>
              </a:ext>
            </a:extLst>
          </p:cNvPr>
          <p:cNvSpPr txBox="1"/>
          <p:nvPr/>
        </p:nvSpPr>
        <p:spPr>
          <a:xfrm flipH="1">
            <a:off x="533943" y="3806059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THUR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E12E1-2BF4-453A-A892-EF1AF707F6F0}"/>
              </a:ext>
            </a:extLst>
          </p:cNvPr>
          <p:cNvSpPr txBox="1"/>
          <p:nvPr/>
        </p:nvSpPr>
        <p:spPr>
          <a:xfrm flipH="1">
            <a:off x="544483" y="498360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FRI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DAC989-3DA9-4967-BCD2-84AE9554DFC5}"/>
              </a:ext>
            </a:extLst>
          </p:cNvPr>
          <p:cNvSpPr txBox="1"/>
          <p:nvPr/>
        </p:nvSpPr>
        <p:spPr>
          <a:xfrm flipH="1">
            <a:off x="533942" y="614632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SAT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A7D812-74E1-42E4-9F5A-6A912F53E344}"/>
              </a:ext>
            </a:extLst>
          </p:cNvPr>
          <p:cNvSpPr txBox="1"/>
          <p:nvPr/>
        </p:nvSpPr>
        <p:spPr>
          <a:xfrm flipH="1">
            <a:off x="533941" y="7323877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SUN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B0ABAC-0BA3-4A25-B6C7-65848600B594}"/>
              </a:ext>
            </a:extLst>
          </p:cNvPr>
          <p:cNvCxnSpPr>
            <a:cxnSpLocks/>
          </p:cNvCxnSpPr>
          <p:nvPr/>
        </p:nvCxnSpPr>
        <p:spPr>
          <a:xfrm flipH="1">
            <a:off x="1397083" y="294766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C633C83-DA7A-4F41-B232-F14B9D4CA87F}"/>
              </a:ext>
            </a:extLst>
          </p:cNvPr>
          <p:cNvCxnSpPr>
            <a:cxnSpLocks/>
          </p:cNvCxnSpPr>
          <p:nvPr/>
        </p:nvCxnSpPr>
        <p:spPr>
          <a:xfrm flipH="1">
            <a:off x="1391055" y="146228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CC1B02-8499-4AF9-A013-C8224010CAB2}"/>
              </a:ext>
            </a:extLst>
          </p:cNvPr>
          <p:cNvCxnSpPr>
            <a:cxnSpLocks/>
          </p:cNvCxnSpPr>
          <p:nvPr/>
        </p:nvCxnSpPr>
        <p:spPr>
          <a:xfrm flipH="1">
            <a:off x="1402591" y="2621465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7E1A5A4-03E7-4D2E-B3D2-6047C27EAC3E}"/>
              </a:ext>
            </a:extLst>
          </p:cNvPr>
          <p:cNvCxnSpPr>
            <a:cxnSpLocks/>
          </p:cNvCxnSpPr>
          <p:nvPr/>
        </p:nvCxnSpPr>
        <p:spPr>
          <a:xfrm flipH="1">
            <a:off x="1389648" y="378438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9FA7C98-2492-46F3-B0C1-1A3EE65CBE48}"/>
              </a:ext>
            </a:extLst>
          </p:cNvPr>
          <p:cNvCxnSpPr>
            <a:cxnSpLocks/>
          </p:cNvCxnSpPr>
          <p:nvPr/>
        </p:nvCxnSpPr>
        <p:spPr>
          <a:xfrm flipH="1">
            <a:off x="1402591" y="495963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514C23-D63E-497B-9E4A-BDEC19118D02}"/>
              </a:ext>
            </a:extLst>
          </p:cNvPr>
          <p:cNvCxnSpPr>
            <a:cxnSpLocks/>
          </p:cNvCxnSpPr>
          <p:nvPr/>
        </p:nvCxnSpPr>
        <p:spPr>
          <a:xfrm flipH="1">
            <a:off x="1395295" y="6106494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AB4C6B8-1C4F-4448-8E23-5AC5CD0F46A2}"/>
              </a:ext>
            </a:extLst>
          </p:cNvPr>
          <p:cNvCxnSpPr>
            <a:cxnSpLocks/>
          </p:cNvCxnSpPr>
          <p:nvPr/>
        </p:nvCxnSpPr>
        <p:spPr>
          <a:xfrm flipH="1">
            <a:off x="1397083" y="730405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47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73E77B-CCCC-44DB-93C0-CD5DCF28206F}"/>
              </a:ext>
            </a:extLst>
          </p:cNvPr>
          <p:cNvSpPr/>
          <p:nvPr/>
        </p:nvSpPr>
        <p:spPr>
          <a:xfrm>
            <a:off x="289816" y="231062"/>
            <a:ext cx="206659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" panose="02040502050405020303" pitchFamily="18" charset="0"/>
              </a:rPr>
              <a:t>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5D498-9AE7-4824-918F-E69B81D95788}"/>
              </a:ext>
            </a:extLst>
          </p:cNvPr>
          <p:cNvSpPr txBox="1"/>
          <p:nvPr/>
        </p:nvSpPr>
        <p:spPr>
          <a:xfrm flipH="1">
            <a:off x="2151610" y="79431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in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955964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6002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25146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34290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43434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52578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618744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1034240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9486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FEB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863041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7774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691841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62148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F01953-FA11-48C6-935B-AC61B5296FC1}"/>
              </a:ext>
            </a:extLst>
          </p:cNvPr>
          <p:cNvSpPr/>
          <p:nvPr/>
        </p:nvSpPr>
        <p:spPr>
          <a:xfrm>
            <a:off x="791455" y="6475661"/>
            <a:ext cx="242785" cy="2382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E1A8AF-5C4A-4E28-8AF8-C5B86B9AA303}"/>
              </a:ext>
            </a:extLst>
          </p:cNvPr>
          <p:cNvSpPr txBox="1"/>
          <p:nvPr/>
        </p:nvSpPr>
        <p:spPr>
          <a:xfrm flipH="1">
            <a:off x="448010" y="1479922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What I’m Proud of: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067DB-9E8F-4621-B8E4-E9B91026B620}"/>
              </a:ext>
            </a:extLst>
          </p:cNvPr>
          <p:cNvSpPr txBox="1"/>
          <p:nvPr/>
        </p:nvSpPr>
        <p:spPr>
          <a:xfrm flipH="1">
            <a:off x="448010" y="2781186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Favorite Memories: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04E8A-66BC-4C49-9E42-68890447DDB2}"/>
              </a:ext>
            </a:extLst>
          </p:cNvPr>
          <p:cNvSpPr txBox="1"/>
          <p:nvPr/>
        </p:nvSpPr>
        <p:spPr>
          <a:xfrm flipH="1">
            <a:off x="448010" y="4082450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Things I Can Improve:</a:t>
            </a:r>
          </a:p>
        </p:txBody>
      </p:sp>
    </p:spTree>
    <p:extLst>
      <p:ext uri="{BB962C8B-B14F-4D97-AF65-F5344CB8AC3E}">
        <p14:creationId xmlns:p14="http://schemas.microsoft.com/office/powerpoint/2010/main" val="1414113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367031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0112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19256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28400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37544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46688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559850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445307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3597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AUG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274108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1885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OCT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102908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NOV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03254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DEC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B7CFC7A-7101-4C0B-90A5-500E5941FF17}"/>
              </a:ext>
            </a:extLst>
          </p:cNvPr>
          <p:cNvSpPr/>
          <p:nvPr/>
        </p:nvSpPr>
        <p:spPr>
          <a:xfrm rot="5400000">
            <a:off x="5955250" y="6427482"/>
            <a:ext cx="358139" cy="31239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BB483-9EBA-4305-AD1A-84814EE8E9A5}"/>
              </a:ext>
            </a:extLst>
          </p:cNvPr>
          <p:cNvSpPr txBox="1"/>
          <p:nvPr/>
        </p:nvSpPr>
        <p:spPr>
          <a:xfrm flipH="1">
            <a:off x="445308" y="5886986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BC8DA-0F40-451A-B999-CEF9E16AE4BD}"/>
              </a:ext>
            </a:extLst>
          </p:cNvPr>
          <p:cNvSpPr txBox="1"/>
          <p:nvPr/>
        </p:nvSpPr>
        <p:spPr>
          <a:xfrm flipH="1">
            <a:off x="2840066" y="2676691"/>
            <a:ext cx="113191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b="1" dirty="0">
                <a:latin typeface="Harlow Solid Italic" panose="04030604020F02020D02" pitchFamily="82" charset="0"/>
              </a:rPr>
              <a:t>favorites</a:t>
            </a:r>
          </a:p>
        </p:txBody>
      </p:sp>
    </p:spTree>
    <p:extLst>
      <p:ext uri="{BB962C8B-B14F-4D97-AF65-F5344CB8AC3E}">
        <p14:creationId xmlns:p14="http://schemas.microsoft.com/office/powerpoint/2010/main" val="330862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-54290" y="-14597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Weekly Tracker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AC0D1C8-1C34-4B8A-AB9E-ECCA1A81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87067"/>
              </p:ext>
            </p:extLst>
          </p:nvPr>
        </p:nvGraphicFramePr>
        <p:xfrm>
          <a:off x="177799" y="1168400"/>
          <a:ext cx="6540499" cy="786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357">
                  <a:extLst>
                    <a:ext uri="{9D8B030D-6E8A-4147-A177-3AD203B41FA5}">
                      <a16:colId xmlns:a16="http://schemas.microsoft.com/office/drawing/2014/main" val="2577046066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674024837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237239302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635444700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8091912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36448594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80726380"/>
                    </a:ext>
                  </a:extLst>
                </a:gridCol>
              </a:tblGrid>
              <a:tr h="4509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881321"/>
                  </a:ext>
                </a:extLst>
              </a:tr>
              <a:tr h="741037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013110"/>
                  </a:ext>
                </a:extLst>
              </a:tr>
            </a:tbl>
          </a:graphicData>
        </a:graphic>
      </p:graphicFrame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93C4A56-1605-4196-A95A-11060D48E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58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6597C86D-02D6-44C0-88C5-A2B8D3516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58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21926DBD-4945-4BB4-9BA4-989AC81B5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428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Sunset Drawing - How To Draw A Sunset Step By Step">
            <a:extLst>
              <a:ext uri="{FF2B5EF4-FFF2-40B4-BE49-F238E27FC236}">
                <a16:creationId xmlns:a16="http://schemas.microsoft.com/office/drawing/2014/main" id="{DF6A0A2A-A4BE-4C25-86EB-EF9E5C477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58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B3001BF-ADAC-4C0A-BEA3-D794438FAE10}"/>
              </a:ext>
            </a:extLst>
          </p:cNvPr>
          <p:cNvGrpSpPr/>
          <p:nvPr/>
        </p:nvGrpSpPr>
        <p:grpSpPr>
          <a:xfrm>
            <a:off x="215899" y="5961052"/>
            <a:ext cx="800101" cy="758535"/>
            <a:chOff x="4204261" y="540583"/>
            <a:chExt cx="555001" cy="526169"/>
          </a:xfrm>
        </p:grpSpPr>
        <p:sp>
          <p:nvSpPr>
            <p:cNvPr id="73" name="Smiley Face 72">
              <a:extLst>
                <a:ext uri="{FF2B5EF4-FFF2-40B4-BE49-F238E27FC236}">
                  <a16:creationId xmlns:a16="http://schemas.microsoft.com/office/drawing/2014/main" id="{5595AE70-3131-49DD-A833-146938E314F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18E10A-49C0-49A3-BA2E-D32A1B53A00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4017B13B-B9FC-4AB5-9E51-C01F41F2F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11302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ow to Draw a Spatula - VERY EASY - YouTube">
            <a:extLst>
              <a:ext uri="{FF2B5EF4-FFF2-40B4-BE49-F238E27FC236}">
                <a16:creationId xmlns:a16="http://schemas.microsoft.com/office/drawing/2014/main" id="{DAC9EF3C-BD82-4730-A051-65CC9F4F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1302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Simple Sun Drawing | Etsy">
            <a:extLst>
              <a:ext uri="{FF2B5EF4-FFF2-40B4-BE49-F238E27FC236}">
                <a16:creationId xmlns:a16="http://schemas.microsoft.com/office/drawing/2014/main" id="{F77193F1-BC65-4D3E-94E9-E5BEB6C1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11572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Sunset Drawing - How To Draw A Sunset Step By Step">
            <a:extLst>
              <a:ext uri="{FF2B5EF4-FFF2-40B4-BE49-F238E27FC236}">
                <a16:creationId xmlns:a16="http://schemas.microsoft.com/office/drawing/2014/main" id="{0F5AE497-10B8-42A4-A256-EB2B456C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302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D874F38-97F8-41FA-90A1-248334E71177}"/>
              </a:ext>
            </a:extLst>
          </p:cNvPr>
          <p:cNvGrpSpPr/>
          <p:nvPr/>
        </p:nvGrpSpPr>
        <p:grpSpPr>
          <a:xfrm>
            <a:off x="1130299" y="5961052"/>
            <a:ext cx="800101" cy="758535"/>
            <a:chOff x="4204261" y="540583"/>
            <a:chExt cx="555001" cy="526169"/>
          </a:xfrm>
        </p:grpSpPr>
        <p:sp>
          <p:nvSpPr>
            <p:cNvPr id="80" name="Smiley Face 79">
              <a:extLst>
                <a:ext uri="{FF2B5EF4-FFF2-40B4-BE49-F238E27FC236}">
                  <a16:creationId xmlns:a16="http://schemas.microsoft.com/office/drawing/2014/main" id="{CDC0D3F8-5F47-45F3-BFE5-F90F56EAAAB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59878B-70C3-4E5F-B16C-371A3E0A60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D4129074-782E-4348-92B3-5A5A94177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001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ow to Draw a Spatula - VERY EASY - YouTube">
            <a:extLst>
              <a:ext uri="{FF2B5EF4-FFF2-40B4-BE49-F238E27FC236}">
                <a16:creationId xmlns:a16="http://schemas.microsoft.com/office/drawing/2014/main" id="{890C1A45-5841-4355-BEAE-B4EC219A1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001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Simple Sun Drawing | Etsy">
            <a:extLst>
              <a:ext uri="{FF2B5EF4-FFF2-40B4-BE49-F238E27FC236}">
                <a16:creationId xmlns:a16="http://schemas.microsoft.com/office/drawing/2014/main" id="{670C7DDD-661E-499D-8A18-4A890BA4A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1270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Sunset Drawing - How To Draw A Sunset Step By Step">
            <a:extLst>
              <a:ext uri="{FF2B5EF4-FFF2-40B4-BE49-F238E27FC236}">
                <a16:creationId xmlns:a16="http://schemas.microsoft.com/office/drawing/2014/main" id="{9D3EA40A-FBC7-4896-B282-3F6190CC2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001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479CDE4-AD25-4135-BBBC-605662C49DF7}"/>
              </a:ext>
            </a:extLst>
          </p:cNvPr>
          <p:cNvGrpSpPr/>
          <p:nvPr/>
        </p:nvGrpSpPr>
        <p:grpSpPr>
          <a:xfrm>
            <a:off x="2100178" y="5961052"/>
            <a:ext cx="800101" cy="758535"/>
            <a:chOff x="4204261" y="540583"/>
            <a:chExt cx="555001" cy="526169"/>
          </a:xfrm>
        </p:grpSpPr>
        <p:sp>
          <p:nvSpPr>
            <p:cNvPr id="87" name="Smiley Face 86">
              <a:extLst>
                <a:ext uri="{FF2B5EF4-FFF2-40B4-BE49-F238E27FC236}">
                  <a16:creationId xmlns:a16="http://schemas.microsoft.com/office/drawing/2014/main" id="{1AB85176-CBCF-41F5-9E95-FC0B9AC7893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43A027-37C1-4850-AE79-CFF922BE6718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01FBA884-3F20-497F-93BF-30EE17A9E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0145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How to Draw a Spatula - VERY EASY - YouTube">
            <a:extLst>
              <a:ext uri="{FF2B5EF4-FFF2-40B4-BE49-F238E27FC236}">
                <a16:creationId xmlns:a16="http://schemas.microsoft.com/office/drawing/2014/main" id="{2F16D923-BD56-4082-A76A-F7C6E54D5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0145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Simple Sun Drawing | Etsy">
            <a:extLst>
              <a:ext uri="{FF2B5EF4-FFF2-40B4-BE49-F238E27FC236}">
                <a16:creationId xmlns:a16="http://schemas.microsoft.com/office/drawing/2014/main" id="{9850F7F3-C3C7-47AC-B95D-89F6FF1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0414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51C3A128-51D6-4934-94AF-CD15F058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145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35070D4-F603-4CDE-B69C-EF2A5A5203BA}"/>
              </a:ext>
            </a:extLst>
          </p:cNvPr>
          <p:cNvGrpSpPr/>
          <p:nvPr/>
        </p:nvGrpSpPr>
        <p:grpSpPr>
          <a:xfrm>
            <a:off x="3014578" y="5961052"/>
            <a:ext cx="800101" cy="758535"/>
            <a:chOff x="4204261" y="540583"/>
            <a:chExt cx="555001" cy="526169"/>
          </a:xfrm>
        </p:grpSpPr>
        <p:sp>
          <p:nvSpPr>
            <p:cNvPr id="94" name="Smiley Face 93">
              <a:extLst>
                <a:ext uri="{FF2B5EF4-FFF2-40B4-BE49-F238E27FC236}">
                  <a16:creationId xmlns:a16="http://schemas.microsoft.com/office/drawing/2014/main" id="{E70256A6-BD40-4F6C-B558-CD21996375E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2F91BB-BF4E-4F86-B4BB-E4ECF5035DC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5D88B18-4CE7-4A44-8EDB-C1EE447A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9575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How to Draw a Spatula - VERY EASY - YouTube">
            <a:extLst>
              <a:ext uri="{FF2B5EF4-FFF2-40B4-BE49-F238E27FC236}">
                <a16:creationId xmlns:a16="http://schemas.microsoft.com/office/drawing/2014/main" id="{0DD7BDD6-7846-4152-8060-1CD0B3ADE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9575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Simple Sun Drawing | Etsy">
            <a:extLst>
              <a:ext uri="{FF2B5EF4-FFF2-40B4-BE49-F238E27FC236}">
                <a16:creationId xmlns:a16="http://schemas.microsoft.com/office/drawing/2014/main" id="{07765128-E358-4AAD-8BFB-9E8764EDF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9844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0D748A6D-EA74-47F1-A032-FA129E289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575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49DDAA-9964-41A0-936A-54D3C042FE6B}"/>
              </a:ext>
            </a:extLst>
          </p:cNvPr>
          <p:cNvGrpSpPr/>
          <p:nvPr/>
        </p:nvGrpSpPr>
        <p:grpSpPr>
          <a:xfrm>
            <a:off x="3957554" y="5986452"/>
            <a:ext cx="800101" cy="758535"/>
            <a:chOff x="4204261" y="540583"/>
            <a:chExt cx="555001" cy="526169"/>
          </a:xfrm>
        </p:grpSpPr>
        <p:sp>
          <p:nvSpPr>
            <p:cNvPr id="101" name="Smiley Face 100">
              <a:extLst>
                <a:ext uri="{FF2B5EF4-FFF2-40B4-BE49-F238E27FC236}">
                  <a16:creationId xmlns:a16="http://schemas.microsoft.com/office/drawing/2014/main" id="{8E491D31-7ED3-44DE-BF7E-14E099BFA62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B25BF4-E021-4F46-8FA4-244F635634F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6688766-90DB-4855-94C0-02B9E4213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48719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How to Draw a Spatula - VERY EASY - YouTube">
            <a:extLst>
              <a:ext uri="{FF2B5EF4-FFF2-40B4-BE49-F238E27FC236}">
                <a16:creationId xmlns:a16="http://schemas.microsoft.com/office/drawing/2014/main" id="{4F6CC5CA-EAF1-4AB0-A774-7531E78F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48719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Simple Sun Drawing | Etsy">
            <a:extLst>
              <a:ext uri="{FF2B5EF4-FFF2-40B4-BE49-F238E27FC236}">
                <a16:creationId xmlns:a16="http://schemas.microsoft.com/office/drawing/2014/main" id="{5CE54ACC-365E-4E99-AAC6-CA74EBD5E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48988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CE39264-7E80-4CE8-8602-C739BB6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8719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C54DD1-E2BB-418C-8B2A-9B3521CF7743}"/>
              </a:ext>
            </a:extLst>
          </p:cNvPr>
          <p:cNvGrpSpPr/>
          <p:nvPr/>
        </p:nvGrpSpPr>
        <p:grpSpPr>
          <a:xfrm>
            <a:off x="4871954" y="5986452"/>
            <a:ext cx="800101" cy="758535"/>
            <a:chOff x="4204261" y="540583"/>
            <a:chExt cx="555001" cy="526169"/>
          </a:xfrm>
        </p:grpSpPr>
        <p:sp>
          <p:nvSpPr>
            <p:cNvPr id="108" name="Smiley Face 107">
              <a:extLst>
                <a:ext uri="{FF2B5EF4-FFF2-40B4-BE49-F238E27FC236}">
                  <a16:creationId xmlns:a16="http://schemas.microsoft.com/office/drawing/2014/main" id="{09EB3981-438E-4CBB-98F6-EA246EDBE66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6639A18-0312-4CEA-BF3B-DCBB6BD5C7ED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2CA12ED-EBC2-445C-A08A-713B207EA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41833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ow to Draw a Spatula - VERY EASY - YouTube">
            <a:extLst>
              <a:ext uri="{FF2B5EF4-FFF2-40B4-BE49-F238E27FC236}">
                <a16:creationId xmlns:a16="http://schemas.microsoft.com/office/drawing/2014/main" id="{32366FC5-26AF-434E-8BCD-35A56395A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5841833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Simple Sun Drawing | Etsy">
            <a:extLst>
              <a:ext uri="{FF2B5EF4-FFF2-40B4-BE49-F238E27FC236}">
                <a16:creationId xmlns:a16="http://schemas.microsoft.com/office/drawing/2014/main" id="{8300ED89-D4F3-4528-B9AA-0EA5653DA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5868736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0E645496-3253-4086-B5C9-81187DC59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41833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1D9FE8-97DE-440E-9DBE-CE9DFCC134C2}"/>
              </a:ext>
            </a:extLst>
          </p:cNvPr>
          <p:cNvGrpSpPr/>
          <p:nvPr/>
        </p:nvGrpSpPr>
        <p:grpSpPr>
          <a:xfrm>
            <a:off x="5841833" y="5986452"/>
            <a:ext cx="800101" cy="758535"/>
            <a:chOff x="4204261" y="540583"/>
            <a:chExt cx="555001" cy="526169"/>
          </a:xfrm>
        </p:grpSpPr>
        <p:sp>
          <p:nvSpPr>
            <p:cNvPr id="115" name="Smiley Face 114">
              <a:extLst>
                <a:ext uri="{FF2B5EF4-FFF2-40B4-BE49-F238E27FC236}">
                  <a16:creationId xmlns:a16="http://schemas.microsoft.com/office/drawing/2014/main" id="{1F129A65-2BCF-4863-9F83-D620F5DFEC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476E9A-D5EE-4267-9E15-BA00F247BD6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AE935-F879-4085-81F5-F1E273E279CA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9125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  <p:pic>
        <p:nvPicPr>
          <p:cNvPr id="6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13F5F0DC-1F4F-4451-BD61-D1F7CA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5124032"/>
            <a:ext cx="3698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7DB9E207-28A4-47F5-BA6B-ED7D2D56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884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192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28283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77CA62-3668-4016-B75D-C1755BA8F857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043e0d1c-a665-408c-8e87-bbf69a661b03"/>
    <ds:schemaRef ds:uri="7cdc60f3-49e9-43c0-aaac-e2785a77b6b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25240</TotalTime>
  <Words>588</Words>
  <Application>Microsoft Office PowerPoint</Application>
  <PresentationFormat>Letter Paper (8.5x11 in)</PresentationFormat>
  <Paragraphs>465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Bradley Hand ITC</vt:lpstr>
      <vt:lpstr>Calibri</vt:lpstr>
      <vt:lpstr>Calibri Light</vt:lpstr>
      <vt:lpstr>Consolas</vt:lpstr>
      <vt:lpstr>Georgia</vt:lpstr>
      <vt:lpstr>Harlow Solid Italic</vt:lpstr>
      <vt:lpstr>Ink Free</vt:lpstr>
      <vt:lpstr>Kristen ITC</vt:lpstr>
      <vt:lpstr>Rage Italic</vt:lpstr>
      <vt:lpstr>Office Theme</vt:lpstr>
      <vt:lpstr>Images - November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10</cp:revision>
  <dcterms:created xsi:type="dcterms:W3CDTF">2021-11-09T22:47:31Z</dcterms:created>
  <dcterms:modified xsi:type="dcterms:W3CDTF">2021-12-20T18:49:48Z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