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71"/>
  </p:notesMasterIdLst>
  <p:sldIdLst>
    <p:sldId id="273" r:id="rId5"/>
    <p:sldId id="256" r:id="rId6"/>
    <p:sldId id="258" r:id="rId7"/>
    <p:sldId id="263" r:id="rId8"/>
    <p:sldId id="275" r:id="rId9"/>
    <p:sldId id="266" r:id="rId10"/>
    <p:sldId id="267" r:id="rId11"/>
    <p:sldId id="262" r:id="rId12"/>
    <p:sldId id="261" r:id="rId13"/>
    <p:sldId id="265" r:id="rId14"/>
    <p:sldId id="272" r:id="rId15"/>
    <p:sldId id="270" r:id="rId16"/>
    <p:sldId id="271" r:id="rId17"/>
    <p:sldId id="276" r:id="rId18"/>
    <p:sldId id="278" r:id="rId19"/>
    <p:sldId id="279" r:id="rId20"/>
    <p:sldId id="286" r:id="rId21"/>
    <p:sldId id="285" r:id="rId22"/>
    <p:sldId id="280" r:id="rId23"/>
    <p:sldId id="281" r:id="rId24"/>
    <p:sldId id="282" r:id="rId25"/>
    <p:sldId id="284" r:id="rId26"/>
    <p:sldId id="287" r:id="rId27"/>
    <p:sldId id="283" r:id="rId28"/>
    <p:sldId id="288" r:id="rId29"/>
    <p:sldId id="289" r:id="rId30"/>
    <p:sldId id="292" r:id="rId31"/>
    <p:sldId id="293" r:id="rId32"/>
    <p:sldId id="290" r:id="rId33"/>
    <p:sldId id="291" r:id="rId34"/>
    <p:sldId id="300" r:id="rId35"/>
    <p:sldId id="294" r:id="rId36"/>
    <p:sldId id="295" r:id="rId37"/>
    <p:sldId id="296" r:id="rId38"/>
    <p:sldId id="297" r:id="rId39"/>
    <p:sldId id="298" r:id="rId40"/>
    <p:sldId id="299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070" autoAdjust="0"/>
  </p:normalViewPr>
  <p:slideViewPr>
    <p:cSldViewPr snapToGrid="0">
      <p:cViewPr>
        <p:scale>
          <a:sx n="60" d="100"/>
          <a:sy n="60" d="100"/>
        </p:scale>
        <p:origin x="1844" y="-468"/>
      </p:cViewPr>
      <p:guideLst>
        <p:guide orient="horz" pos="283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9DF5C-0C24-4B63-9C9D-9245A97A6F02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E4F55-6679-47E1-93B2-36963ADC0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Streaming</a:t>
            </a:r>
            <a:r>
              <a:rPr lang="en-US" u="none" dirty="0"/>
              <a:t> 25.60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Netflix 6.60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Spotify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Disney+ 4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Apple tv+ 5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Beauty</a:t>
            </a:r>
            <a:r>
              <a:rPr lang="en-US" u="none" dirty="0"/>
              <a:t> 80</a:t>
            </a:r>
          </a:p>
          <a:p>
            <a:pPr marL="171450" indent="-171450">
              <a:buFontTx/>
              <a:buChar char="-"/>
            </a:pPr>
            <a:r>
              <a:rPr lang="en-US" dirty="0"/>
              <a:t>Eyebrows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Body wax 70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Fitness 67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Cat stuff</a:t>
            </a:r>
          </a:p>
          <a:p>
            <a:pPr marL="171450" indent="-171450">
              <a:buFontTx/>
              <a:buChar char="-"/>
            </a:pPr>
            <a:r>
              <a:rPr lang="en-US" dirty="0"/>
              <a:t>Backpack 45</a:t>
            </a:r>
          </a:p>
          <a:p>
            <a:pPr marL="171450" indent="-171450">
              <a:buFontTx/>
              <a:buChar char="-"/>
            </a:pPr>
            <a:r>
              <a:rPr lang="en-US" dirty="0"/>
              <a:t>Food</a:t>
            </a:r>
          </a:p>
          <a:p>
            <a:pPr marL="171450" indent="-171450">
              <a:buFontTx/>
              <a:buChar char="-"/>
            </a:pPr>
            <a:r>
              <a:rPr lang="en-US" dirty="0"/>
              <a:t>Grooming 60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Entertainment 75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Commute 120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Clothes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Grocery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Dining out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Phone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Nosaeron 17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Utilities</a:t>
            </a:r>
            <a:r>
              <a:rPr lang="en-US" dirty="0"/>
              <a:t> 165</a:t>
            </a:r>
          </a:p>
          <a:p>
            <a:pPr marL="0" indent="0">
              <a:buFontTx/>
              <a:buNone/>
            </a:pPr>
            <a:r>
              <a:rPr lang="en-US" dirty="0" err="1"/>
              <a:t>Wifi</a:t>
            </a:r>
            <a:r>
              <a:rPr lang="en-US" dirty="0"/>
              <a:t> 55</a:t>
            </a:r>
          </a:p>
          <a:p>
            <a:pPr marL="0" indent="0">
              <a:buFontTx/>
              <a:buNone/>
            </a:pPr>
            <a:r>
              <a:rPr lang="en-US" dirty="0"/>
              <a:t>Coned 90</a:t>
            </a:r>
          </a:p>
          <a:p>
            <a:pPr marL="0" indent="0">
              <a:buFontTx/>
              <a:buNone/>
            </a:pPr>
            <a:r>
              <a:rPr lang="en-US" dirty="0"/>
              <a:t>Laundry 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Rent 1995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2949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E4F55-6679-47E1-93B2-36963ADC0D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Streaming</a:t>
            </a:r>
            <a:r>
              <a:rPr lang="en-US" u="none" dirty="0"/>
              <a:t> 25.60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Netflix 6.60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Spotify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Disney+ 4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Apple tv+ 5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Beauty</a:t>
            </a:r>
            <a:r>
              <a:rPr lang="en-US" u="none" dirty="0"/>
              <a:t> 80</a:t>
            </a:r>
          </a:p>
          <a:p>
            <a:pPr marL="171450" indent="-171450">
              <a:buFontTx/>
              <a:buChar char="-"/>
            </a:pPr>
            <a:r>
              <a:rPr lang="en-US" dirty="0"/>
              <a:t>Eyebrows 20</a:t>
            </a:r>
          </a:p>
          <a:p>
            <a:pPr marL="171450" indent="-171450">
              <a:buFontTx/>
              <a:buChar char="-"/>
            </a:pPr>
            <a:r>
              <a:rPr lang="en-US" dirty="0"/>
              <a:t>Body wax 19+25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Fitness 180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Cat stuff 100</a:t>
            </a:r>
          </a:p>
          <a:p>
            <a:pPr marL="171450" indent="-171450">
              <a:buFontTx/>
              <a:buChar char="-"/>
            </a:pPr>
            <a:r>
              <a:rPr lang="en-US" dirty="0"/>
              <a:t>Grooming 60</a:t>
            </a:r>
          </a:p>
          <a:p>
            <a:pPr marL="171450" indent="-171450">
              <a:buFontTx/>
              <a:buChar char="-"/>
            </a:pPr>
            <a:r>
              <a:rPr lang="en-US" dirty="0"/>
              <a:t>Food 40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Entertainment 75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Commute 120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Therapy 165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House + toiletries 50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Clothes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Grocery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Dining out 150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Phone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Nosaeron 17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Utilities</a:t>
            </a:r>
            <a:r>
              <a:rPr lang="en-US" dirty="0"/>
              <a:t> 165</a:t>
            </a:r>
          </a:p>
          <a:p>
            <a:pPr marL="0" indent="0">
              <a:buFontTx/>
              <a:buNone/>
            </a:pPr>
            <a:r>
              <a:rPr lang="en-US" dirty="0" err="1"/>
              <a:t>Wifi</a:t>
            </a:r>
            <a:r>
              <a:rPr lang="en-US" dirty="0"/>
              <a:t> 55</a:t>
            </a:r>
          </a:p>
          <a:p>
            <a:pPr marL="0" indent="0">
              <a:buFontTx/>
              <a:buNone/>
            </a:pPr>
            <a:r>
              <a:rPr lang="en-US" dirty="0"/>
              <a:t>Coned 90</a:t>
            </a:r>
          </a:p>
          <a:p>
            <a:pPr marL="0" indent="0">
              <a:buFontTx/>
              <a:buNone/>
            </a:pPr>
            <a:r>
              <a:rPr lang="en-US" dirty="0"/>
              <a:t>Laundry 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Rent 1995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Other 714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E4F55-6679-47E1-93B2-36963ADC0D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Streaming</a:t>
            </a:r>
            <a:r>
              <a:rPr lang="en-US" u="none" dirty="0"/>
              <a:t> 25.60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Netflix 6.60</a:t>
            </a:r>
          </a:p>
          <a:p>
            <a:pPr marL="171450" indent="-171450">
              <a:buFontTx/>
              <a:buChar char="-"/>
            </a:pPr>
            <a:r>
              <a:rPr lang="en-US" dirty="0"/>
              <a:t>Spotify 10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Disney+ 4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Apple tv+ 5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Beauty</a:t>
            </a:r>
            <a:r>
              <a:rPr lang="en-US" u="none" dirty="0"/>
              <a:t> 80</a:t>
            </a:r>
          </a:p>
          <a:p>
            <a:pPr marL="171450" indent="-171450">
              <a:buFontTx/>
              <a:buChar char="-"/>
            </a:pPr>
            <a:r>
              <a:rPr lang="en-US" dirty="0"/>
              <a:t>Eyebrows 20</a:t>
            </a:r>
          </a:p>
          <a:p>
            <a:pPr marL="171450" indent="-171450">
              <a:buFontTx/>
              <a:buChar char="-"/>
            </a:pPr>
            <a:r>
              <a:rPr lang="en-US" dirty="0"/>
              <a:t>Body wax 19+25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Fitness 180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Cat stuff 100</a:t>
            </a:r>
          </a:p>
          <a:p>
            <a:pPr marL="171450" indent="-171450">
              <a:buFontTx/>
              <a:buChar char="-"/>
            </a:pPr>
            <a:r>
              <a:rPr lang="en-US" dirty="0"/>
              <a:t>Grooming 60</a:t>
            </a:r>
          </a:p>
          <a:p>
            <a:pPr marL="171450" indent="-171450">
              <a:buFontTx/>
              <a:buChar char="-"/>
            </a:pPr>
            <a:r>
              <a:rPr lang="en-US" dirty="0"/>
              <a:t>Food 40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Entertainment 75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Commute 120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Therapy 165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House + toiletries 50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Clothes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Grocery 125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Dining out 150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Phone 50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Nosaeron 17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u="sng" dirty="0"/>
              <a:t>Utilities</a:t>
            </a:r>
            <a:r>
              <a:rPr lang="en-US" dirty="0"/>
              <a:t> 165</a:t>
            </a:r>
          </a:p>
          <a:p>
            <a:pPr marL="0" indent="0">
              <a:buFontTx/>
              <a:buNone/>
            </a:pPr>
            <a:r>
              <a:rPr lang="en-US" dirty="0" err="1"/>
              <a:t>Wifi</a:t>
            </a:r>
            <a:r>
              <a:rPr lang="en-US" dirty="0"/>
              <a:t> 55</a:t>
            </a:r>
          </a:p>
          <a:p>
            <a:pPr marL="0" indent="0">
              <a:buFontTx/>
              <a:buNone/>
            </a:pPr>
            <a:r>
              <a:rPr lang="en-US" dirty="0"/>
              <a:t>Coned 90</a:t>
            </a:r>
          </a:p>
          <a:p>
            <a:pPr marL="0" indent="0">
              <a:buFontTx/>
              <a:buNone/>
            </a:pPr>
            <a:r>
              <a:rPr lang="en-US" dirty="0"/>
              <a:t>Laundry 20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Rent 1995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Other 714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E4F55-6679-47E1-93B2-36963ADC0D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7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6692-156A-48DE-9028-B604EC18BE8F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9F1F-C7AB-44C6-B66D-A7795A5F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6" Type="http://schemas.microsoft.com/office/2007/relationships/hdphoto" Target="../media/hdphoto1.wd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6.sv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43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BDDF-F978-4575-B668-F42185D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- November</a:t>
            </a:r>
          </a:p>
        </p:txBody>
      </p:sp>
      <p:pic>
        <p:nvPicPr>
          <p:cNvPr id="3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774F828C-0740-4E60-B491-EE343F3D9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0239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35ADFDE7-B329-4E88-8781-5AB222D0A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2177127" y="1926507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all Leaf Outline Stamp | Simply Stamps">
            <a:extLst>
              <a:ext uri="{FF2B5EF4-FFF2-40B4-BE49-F238E27FC236}">
                <a16:creationId xmlns:a16="http://schemas.microsoft.com/office/drawing/2014/main" id="{9EAA4486-2C80-4B4B-A2C5-B21611D4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ney bag icon outline style Royalty Free Vector Image">
            <a:extLst>
              <a:ext uri="{FF2B5EF4-FFF2-40B4-BE49-F238E27FC236}">
                <a16:creationId xmlns:a16="http://schemas.microsoft.com/office/drawing/2014/main" id="{6CEFDD6B-C114-4213-9FD6-D9252CDD8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-123687" y="6469854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ney bank icon outline style Royalty Free Vector Image">
            <a:extLst>
              <a:ext uri="{FF2B5EF4-FFF2-40B4-BE49-F238E27FC236}">
                <a16:creationId xmlns:a16="http://schemas.microsoft.com/office/drawing/2014/main" id="{FDA118FD-6609-4531-B95A-C955982B3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7B61D3-52B6-41C4-BC67-3500E94E533E}"/>
              </a:ext>
            </a:extLst>
          </p:cNvPr>
          <p:cNvGrpSpPr/>
          <p:nvPr/>
        </p:nvGrpSpPr>
        <p:grpSpPr>
          <a:xfrm>
            <a:off x="4165815" y="4645255"/>
            <a:ext cx="555001" cy="526169"/>
            <a:chOff x="4204261" y="540583"/>
            <a:chExt cx="555001" cy="526169"/>
          </a:xfrm>
        </p:grpSpPr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A848A88F-B5B3-46DE-A7B8-324DD3A46D7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EB0DDE-0656-442C-A081-FBD65F3813B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7D3C379-A995-4E3C-90BF-665A2FE49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77740" y="466022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ow to Draw a Spatula - VERY EASY - YouTube">
            <a:extLst>
              <a:ext uri="{FF2B5EF4-FFF2-40B4-BE49-F238E27FC236}">
                <a16:creationId xmlns:a16="http://schemas.microsoft.com/office/drawing/2014/main" id="{4246C158-19B5-4351-8143-D182C6A1B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49856" y="4700623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imple Sun Drawing | Etsy">
            <a:extLst>
              <a:ext uri="{FF2B5EF4-FFF2-40B4-BE49-F238E27FC236}">
                <a16:creationId xmlns:a16="http://schemas.microsoft.com/office/drawing/2014/main" id="{DAC938B8-1773-486D-AD65-83F8822C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29778" y="4644166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unset Drawing - How To Draw A Sunset Step By Step">
            <a:extLst>
              <a:ext uri="{FF2B5EF4-FFF2-40B4-BE49-F238E27FC236}">
                <a16:creationId xmlns:a16="http://schemas.microsoft.com/office/drawing/2014/main" id="{920B91B5-D7B7-4A28-91C2-215079E0B8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83177" y="4637123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41459D84-5DFA-4AC2-BFEF-E52DFB1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7172496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A2A1816D-67A9-49D9-97EE-25A08EA9E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073348" y="3616983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932EACC5-E126-43D9-92A2-B8B3218A7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2102210" y="5676134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ow to Draw an iPod">
            <a:extLst>
              <a:ext uri="{FF2B5EF4-FFF2-40B4-BE49-F238E27FC236}">
                <a16:creationId xmlns:a16="http://schemas.microsoft.com/office/drawing/2014/main" id="{84DE11C7-C5DF-44D6-A8E1-4B4B08D09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426133" y="5223412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Pole Dance Outline @ Outline.pics">
            <a:extLst>
              <a:ext uri="{FF2B5EF4-FFF2-40B4-BE49-F238E27FC236}">
                <a16:creationId xmlns:a16="http://schemas.microsoft.com/office/drawing/2014/main" id="{E88083F5-0B41-404E-B8A6-1FC610CDF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4432906" y="880378"/>
            <a:ext cx="1686515" cy="188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771878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1" y="957358"/>
            <a:ext cx="3330040" cy="390089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1" y="5075914"/>
            <a:ext cx="3330040" cy="3789017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10" y="9573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9210" y="3674054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1920" y="6390751"/>
            <a:ext cx="3330038" cy="247418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7" y="95735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890847" y="5107720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80" y="95040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252080" y="366787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52080" y="637121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4994950" y="33855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</p:spTree>
    <p:extLst>
      <p:ext uri="{BB962C8B-B14F-4D97-AF65-F5344CB8AC3E}">
        <p14:creationId xmlns:p14="http://schemas.microsoft.com/office/powerpoint/2010/main" val="106451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</p:spTree>
    <p:extLst>
      <p:ext uri="{BB962C8B-B14F-4D97-AF65-F5344CB8AC3E}">
        <p14:creationId xmlns:p14="http://schemas.microsoft.com/office/powerpoint/2010/main" val="202716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47477"/>
              </p:ext>
            </p:extLst>
          </p:nvPr>
        </p:nvGraphicFramePr>
        <p:xfrm>
          <a:off x="252435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199730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03057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199730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2979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2901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199730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0663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199730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6300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59887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39809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7571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176638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93208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69129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49051" y="2808959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26813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185880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02450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337238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204353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3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5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7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204354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4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78364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58286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6048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195115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1685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30772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2144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227445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5543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0694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0616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227445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3695" y="562824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8378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227445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7602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7524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45286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204353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20923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96844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76766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54528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213595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0165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7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39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1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232068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8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15318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95240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73002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232069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48639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706079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86001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63763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222830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39400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How to Draw a Spatula - VERY EASY - YouTube">
            <a:extLst>
              <a:ext uri="{FF2B5EF4-FFF2-40B4-BE49-F238E27FC236}">
                <a16:creationId xmlns:a16="http://schemas.microsoft.com/office/drawing/2014/main" id="{767A675C-4C42-42F0-84AF-852140BDAA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95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Simple Sun Drawing | Etsy">
            <a:extLst>
              <a:ext uri="{FF2B5EF4-FFF2-40B4-BE49-F238E27FC236}">
                <a16:creationId xmlns:a16="http://schemas.microsoft.com/office/drawing/2014/main" id="{AEEE9CE0-948B-4CFC-A96F-08AC2D8E2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949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4" descr="Sunset Drawing - How To Draw A Sunset Step By Step">
            <a:extLst>
              <a:ext uri="{FF2B5EF4-FFF2-40B4-BE49-F238E27FC236}">
                <a16:creationId xmlns:a16="http://schemas.microsoft.com/office/drawing/2014/main" id="{E130FA1B-E995-449D-B21D-D1D8D8FA6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245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3B9D0A8-F4EA-4E60-95A7-113E6799D155}"/>
              </a:ext>
            </a:extLst>
          </p:cNvPr>
          <p:cNvGrpSpPr/>
          <p:nvPr/>
        </p:nvGrpSpPr>
        <p:grpSpPr>
          <a:xfrm>
            <a:off x="4199730" y="539794"/>
            <a:ext cx="555001" cy="526169"/>
            <a:chOff x="4204261" y="540583"/>
            <a:chExt cx="555001" cy="526169"/>
          </a:xfrm>
        </p:grpSpPr>
        <p:sp>
          <p:nvSpPr>
            <p:cNvPr id="125" name="Smiley Face 124">
              <a:extLst>
                <a:ext uri="{FF2B5EF4-FFF2-40B4-BE49-F238E27FC236}">
                  <a16:creationId xmlns:a16="http://schemas.microsoft.com/office/drawing/2014/main" id="{B244BE54-D911-4167-9BE1-0C2FD655D90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247FE66-D1E4-4C14-828D-39B7F05D537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DDA4211-775C-4A3F-AFE8-29905AAB21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711655" y="55476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8" descr="How to Draw a Spatula - VERY EASY - YouTube">
            <a:extLst>
              <a:ext uri="{FF2B5EF4-FFF2-40B4-BE49-F238E27FC236}">
                <a16:creationId xmlns:a16="http://schemas.microsoft.com/office/drawing/2014/main" id="{D46BA8B6-6A38-417C-9A70-48F701034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683771" y="59516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Simple Sun Drawing | Etsy">
            <a:extLst>
              <a:ext uri="{FF2B5EF4-FFF2-40B4-BE49-F238E27FC236}">
                <a16:creationId xmlns:a16="http://schemas.microsoft.com/office/drawing/2014/main" id="{2E13F122-FB9C-41DC-A4FB-632FE5021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663693" y="53870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4" descr="Sunset Drawing - How To Draw A Sunset Step By Step">
            <a:extLst>
              <a:ext uri="{FF2B5EF4-FFF2-40B4-BE49-F238E27FC236}">
                <a16:creationId xmlns:a16="http://schemas.microsoft.com/office/drawing/2014/main" id="{9271D732-B228-4F08-BEC6-2CCBAC2591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417092" y="53166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4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A8DECC3-97EF-405F-A921-16AA811FB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83625"/>
              </p:ext>
            </p:extLst>
          </p:nvPr>
        </p:nvGraphicFramePr>
        <p:xfrm>
          <a:off x="108057" y="523807"/>
          <a:ext cx="6565900" cy="8525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174">
                  <a:extLst>
                    <a:ext uri="{9D8B030D-6E8A-4147-A177-3AD203B41FA5}">
                      <a16:colId xmlns:a16="http://schemas.microsoft.com/office/drawing/2014/main" val="106319222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2164148217"/>
                    </a:ext>
                  </a:extLst>
                </a:gridCol>
              </a:tblGrid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60011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61059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426829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682515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24421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761608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304197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2941953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11680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6446761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8882639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622595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203352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459340"/>
                  </a:ext>
                </a:extLst>
              </a:tr>
              <a:tr h="568345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46189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1771879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pic>
        <p:nvPicPr>
          <p:cNvPr id="5" name="Picture 8" descr="How to Draw a Spatula - VERY EASY - YouTube">
            <a:extLst>
              <a:ext uri="{FF2B5EF4-FFF2-40B4-BE49-F238E27FC236}">
                <a16:creationId xmlns:a16="http://schemas.microsoft.com/office/drawing/2014/main" id="{5EC99322-E80E-4E2B-A5EE-148CF931B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597040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imple Sun Drawing | Etsy">
            <a:extLst>
              <a:ext uri="{FF2B5EF4-FFF2-40B4-BE49-F238E27FC236}">
                <a16:creationId xmlns:a16="http://schemas.microsoft.com/office/drawing/2014/main" id="{69D20D92-52E4-4AB5-85B3-28BE8B7DC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5405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1C84AA4-815F-4EBD-8463-0AAAE573E455}"/>
              </a:ext>
            </a:extLst>
          </p:cNvPr>
          <p:cNvGrpSpPr/>
          <p:nvPr/>
        </p:nvGrpSpPr>
        <p:grpSpPr>
          <a:xfrm>
            <a:off x="4055352" y="540583"/>
            <a:ext cx="555001" cy="526169"/>
            <a:chOff x="4204261" y="540583"/>
            <a:chExt cx="555001" cy="526169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CE34D645-A469-4AD3-A437-617BD82F33A6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72B204-4CFE-47E3-A606-5DDDE749556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4" descr="Sunset Drawing - How To Draw A Sunset Step By Step">
            <a:extLst>
              <a:ext uri="{FF2B5EF4-FFF2-40B4-BE49-F238E27FC236}">
                <a16:creationId xmlns:a16="http://schemas.microsoft.com/office/drawing/2014/main" id="{561BB233-8565-4733-A608-0699D246A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533540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75F5B0F-F1D7-4F1F-A5A4-BE08AA7EE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58679" y="113516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ow to Draw a Spatula - VERY EASY - YouTube">
            <a:extLst>
              <a:ext uri="{FF2B5EF4-FFF2-40B4-BE49-F238E27FC236}">
                <a16:creationId xmlns:a16="http://schemas.microsoft.com/office/drawing/2014/main" id="{3CB07D87-0E7D-4D9A-B728-78ED05387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17268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mple Sun Drawing | Etsy">
            <a:extLst>
              <a:ext uri="{FF2B5EF4-FFF2-40B4-BE49-F238E27FC236}">
                <a16:creationId xmlns:a16="http://schemas.microsoft.com/office/drawing/2014/main" id="{91ACF3DB-DDAD-4307-BABE-3E23284F4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10699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EA1CC-00DB-4406-AC51-90D765BF4D6A}"/>
              </a:ext>
            </a:extLst>
          </p:cNvPr>
          <p:cNvGrpSpPr/>
          <p:nvPr/>
        </p:nvGrpSpPr>
        <p:grpSpPr>
          <a:xfrm>
            <a:off x="4055352" y="1116231"/>
            <a:ext cx="555001" cy="526169"/>
            <a:chOff x="4204261" y="540583"/>
            <a:chExt cx="555001" cy="526169"/>
          </a:xfrm>
        </p:grpSpPr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64F32872-23F1-4757-A0F5-F69BD422F3EB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521D66-B7CC-4DED-B12C-DD828F2E709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4" descr="Sunset Drawing - How To Draw A Sunset Step By Step">
            <a:extLst>
              <a:ext uri="{FF2B5EF4-FFF2-40B4-BE49-F238E27FC236}">
                <a16:creationId xmlns:a16="http://schemas.microsoft.com/office/drawing/2014/main" id="{B1EEEF82-EBE8-418F-88A7-DEA896712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098457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ow to Draw a Spatula - VERY EASY - YouTube">
            <a:extLst>
              <a:ext uri="{FF2B5EF4-FFF2-40B4-BE49-F238E27FC236}">
                <a16:creationId xmlns:a16="http://schemas.microsoft.com/office/drawing/2014/main" id="{8E68F353-1594-4EB1-A0BD-E54DA0CAE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8601" y="172473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imple Sun Drawing | Etsy">
            <a:extLst>
              <a:ext uri="{FF2B5EF4-FFF2-40B4-BE49-F238E27FC236}">
                <a16:creationId xmlns:a16="http://schemas.microsoft.com/office/drawing/2014/main" id="{FC78FF31-1343-4FB8-9B94-7A95517A3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8523" y="166827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6DCD9-87A5-4911-B012-7E7A38504DD1}"/>
              </a:ext>
            </a:extLst>
          </p:cNvPr>
          <p:cNvGrpSpPr/>
          <p:nvPr/>
        </p:nvGrpSpPr>
        <p:grpSpPr>
          <a:xfrm>
            <a:off x="4055352" y="1668274"/>
            <a:ext cx="555001" cy="526169"/>
            <a:chOff x="4204261" y="540583"/>
            <a:chExt cx="555001" cy="526169"/>
          </a:xfrm>
        </p:grpSpPr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C3B1AB3E-AAB8-4EB2-B61D-DF4E83D3986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744C82-36AA-471E-A593-0F088D8B3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4" descr="Sunset Drawing - How To Draw A Sunset Step By Step">
            <a:extLst>
              <a:ext uri="{FF2B5EF4-FFF2-40B4-BE49-F238E27FC236}">
                <a16:creationId xmlns:a16="http://schemas.microsoft.com/office/drawing/2014/main" id="{FDAB2095-9A19-4C62-BD1F-C1AA7485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2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BBC628E-5090-4EF6-A2F1-373FF970A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67277" y="555553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A5FDE5EC-5060-402E-91B9-1566670F3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6285" y="169248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9ADFD0F-FE1B-4E83-B4FC-C4C1222CC875}"/>
              </a:ext>
            </a:extLst>
          </p:cNvPr>
          <p:cNvGrpSpPr/>
          <p:nvPr/>
        </p:nvGrpSpPr>
        <p:grpSpPr>
          <a:xfrm>
            <a:off x="4055352" y="1668674"/>
            <a:ext cx="555001" cy="526169"/>
            <a:chOff x="4204261" y="540583"/>
            <a:chExt cx="555001" cy="526169"/>
          </a:xfrm>
        </p:grpSpPr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445B5164-EFB7-4779-B339-152DE4789C0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336D122-DC43-4F53-A075-F945F4C8BC00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2" name="Picture 4" descr="Sunset Drawing - How To Draw A Sunset Step By Step">
            <a:extLst>
              <a:ext uri="{FF2B5EF4-FFF2-40B4-BE49-F238E27FC236}">
                <a16:creationId xmlns:a16="http://schemas.microsoft.com/office/drawing/2014/main" id="{9260ABCC-FDDD-4258-A55F-FDBFA943E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1922" y="166163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How to Draw a Spatula - VERY EASY - YouTube">
            <a:extLst>
              <a:ext uri="{FF2B5EF4-FFF2-40B4-BE49-F238E27FC236}">
                <a16:creationId xmlns:a16="http://schemas.microsoft.com/office/drawing/2014/main" id="{E6F60D84-A4C2-48D4-8A88-89B018228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15509" y="230200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Simple Sun Drawing | Etsy">
            <a:extLst>
              <a:ext uri="{FF2B5EF4-FFF2-40B4-BE49-F238E27FC236}">
                <a16:creationId xmlns:a16="http://schemas.microsoft.com/office/drawing/2014/main" id="{EBF80527-D3CA-4B20-82EA-55BF8CACC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9655" y="224554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179AF469-5C16-478E-B3DB-2195A851B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73193" y="226975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51EB8-8AEE-47BE-8856-F5C4C7E1A2D8}"/>
              </a:ext>
            </a:extLst>
          </p:cNvPr>
          <p:cNvGrpSpPr/>
          <p:nvPr/>
        </p:nvGrpSpPr>
        <p:grpSpPr>
          <a:xfrm>
            <a:off x="4032260" y="2245945"/>
            <a:ext cx="555001" cy="526169"/>
            <a:chOff x="4204261" y="540583"/>
            <a:chExt cx="555001" cy="526169"/>
          </a:xfrm>
        </p:grpSpPr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02756987-8F26-4D9E-B7DB-49E24D74CAD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016CC6-B025-498A-BB4F-A042C7A118F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4" descr="Sunset Drawing - How To Draw A Sunset Step By Step">
            <a:extLst>
              <a:ext uri="{FF2B5EF4-FFF2-40B4-BE49-F238E27FC236}">
                <a16:creationId xmlns:a16="http://schemas.microsoft.com/office/drawing/2014/main" id="{7DC24D97-271D-469C-B760-C1A8F273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48830" y="223890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How to Draw a Spatula - VERY EASY - YouTube">
            <a:extLst>
              <a:ext uri="{FF2B5EF4-FFF2-40B4-BE49-F238E27FC236}">
                <a16:creationId xmlns:a16="http://schemas.microsoft.com/office/drawing/2014/main" id="{24033077-CE81-41E7-BC60-B35E7D61E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24751" y="2865416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Simple Sun Drawing | Etsy">
            <a:extLst>
              <a:ext uri="{FF2B5EF4-FFF2-40B4-BE49-F238E27FC236}">
                <a16:creationId xmlns:a16="http://schemas.microsoft.com/office/drawing/2014/main" id="{56660646-B79F-4BAA-A082-D6416051F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5111" y="2809358"/>
            <a:ext cx="543490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98778D34-FA31-46D7-9E3B-727C80A28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2435" y="2833165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C7BC9EF6-946D-4FB8-BB0B-FBEFEEFFC200}"/>
              </a:ext>
            </a:extLst>
          </p:cNvPr>
          <p:cNvGrpSpPr/>
          <p:nvPr/>
        </p:nvGrpSpPr>
        <p:grpSpPr>
          <a:xfrm>
            <a:off x="4041502" y="2809359"/>
            <a:ext cx="555001" cy="526169"/>
            <a:chOff x="4204261" y="540583"/>
            <a:chExt cx="555001" cy="526169"/>
          </a:xfrm>
        </p:grpSpPr>
        <p:sp>
          <p:nvSpPr>
            <p:cNvPr id="44" name="Smiley Face 43">
              <a:extLst>
                <a:ext uri="{FF2B5EF4-FFF2-40B4-BE49-F238E27FC236}">
                  <a16:creationId xmlns:a16="http://schemas.microsoft.com/office/drawing/2014/main" id="{34637E9E-DAF0-4122-891E-208AD9933C1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577ED96-01B4-4446-A380-B538C0C26B51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" descr="Sunset Drawing - How To Draw A Sunset Step By Step">
            <a:extLst>
              <a:ext uri="{FF2B5EF4-FFF2-40B4-BE49-F238E27FC236}">
                <a16:creationId xmlns:a16="http://schemas.microsoft.com/office/drawing/2014/main" id="{2E19C63E-B58C-4390-A426-C760B0988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58072" y="280231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How to Draw a Spatula - VERY EASY - YouTube">
            <a:extLst>
              <a:ext uri="{FF2B5EF4-FFF2-40B4-BE49-F238E27FC236}">
                <a16:creationId xmlns:a16="http://schemas.microsoft.com/office/drawing/2014/main" id="{875676D5-C7CB-4F84-9F67-16BEE7D9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342883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Simple Sun Drawing | Etsy">
            <a:extLst>
              <a:ext uri="{FF2B5EF4-FFF2-40B4-BE49-F238E27FC236}">
                <a16:creationId xmlns:a16="http://schemas.microsoft.com/office/drawing/2014/main" id="{53F10141-9CBC-4DF1-AB98-07FF2FB7A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337237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3D1DEC8-5CF0-4E36-9C05-167C7C45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339658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6C5AC5F5-6431-4CBE-A149-C451F3A765A2}"/>
              </a:ext>
            </a:extLst>
          </p:cNvPr>
          <p:cNvGrpSpPr/>
          <p:nvPr/>
        </p:nvGrpSpPr>
        <p:grpSpPr>
          <a:xfrm>
            <a:off x="4059975" y="3372782"/>
            <a:ext cx="555001" cy="526169"/>
            <a:chOff x="4204261" y="540583"/>
            <a:chExt cx="555001" cy="526169"/>
          </a:xfrm>
        </p:grpSpPr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1FAF25AF-A3AB-42E4-ACFD-A1A40AE3AA5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6AC717D-3F0C-464F-9965-B06DBA8826A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934BEC91-7231-4046-A7F1-D5E42065A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336573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How to Draw a Spatula - VERY EASY - YouTube">
            <a:extLst>
              <a:ext uri="{FF2B5EF4-FFF2-40B4-BE49-F238E27FC236}">
                <a16:creationId xmlns:a16="http://schemas.microsoft.com/office/drawing/2014/main" id="{42F8048C-0289-411A-8C34-13C4F74576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5" y="400149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Simple Sun Drawing | Etsy">
            <a:extLst>
              <a:ext uri="{FF2B5EF4-FFF2-40B4-BE49-F238E27FC236}">
                <a16:creationId xmlns:a16="http://schemas.microsoft.com/office/drawing/2014/main" id="{40746A38-8314-45D4-A7AE-5AEB1AC90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7" y="394503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3C0CCD59-B4A0-4D6D-B367-7F153DB66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9" y="396924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DC60608-D041-4A7E-AC84-A20B75B58F97}"/>
              </a:ext>
            </a:extLst>
          </p:cNvPr>
          <p:cNvGrpSpPr/>
          <p:nvPr/>
        </p:nvGrpSpPr>
        <p:grpSpPr>
          <a:xfrm>
            <a:off x="4059976" y="3945438"/>
            <a:ext cx="555001" cy="526169"/>
            <a:chOff x="4204261" y="540583"/>
            <a:chExt cx="555001" cy="526169"/>
          </a:xfrm>
        </p:grpSpPr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ED727F29-6F7E-4EA8-825B-BB3CCD1057B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8B55DB-F06B-44D1-9F14-84EA8BCCC186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4" descr="Sunset Drawing - How To Draw A Sunset Step By Step">
            <a:extLst>
              <a:ext uri="{FF2B5EF4-FFF2-40B4-BE49-F238E27FC236}">
                <a16:creationId xmlns:a16="http://schemas.microsoft.com/office/drawing/2014/main" id="{75DE30C9-0057-4314-A052-2DF43CAA0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6" y="393839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How to Draw a Spatula - VERY EASY - YouTube">
            <a:extLst>
              <a:ext uri="{FF2B5EF4-FFF2-40B4-BE49-F238E27FC236}">
                <a16:creationId xmlns:a16="http://schemas.microsoft.com/office/drawing/2014/main" id="{BAB5B14B-B91E-42D8-A0B3-3E2A06F2C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33986" y="4574159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Simple Sun Drawing | Etsy">
            <a:extLst>
              <a:ext uri="{FF2B5EF4-FFF2-40B4-BE49-F238E27FC236}">
                <a16:creationId xmlns:a16="http://schemas.microsoft.com/office/drawing/2014/main" id="{CFC5544B-0486-4744-9041-A8A85D880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3908" y="451770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82E5F4E-42C4-4F9C-ADC0-67E82BF17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91670" y="4541908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E163507-5E45-4FA3-8615-ABBC72C800C0}"/>
              </a:ext>
            </a:extLst>
          </p:cNvPr>
          <p:cNvGrpSpPr/>
          <p:nvPr/>
        </p:nvGrpSpPr>
        <p:grpSpPr>
          <a:xfrm>
            <a:off x="4050737" y="4518102"/>
            <a:ext cx="555001" cy="526169"/>
            <a:chOff x="4204261" y="540583"/>
            <a:chExt cx="555001" cy="526169"/>
          </a:xfrm>
        </p:grpSpPr>
        <p:sp>
          <p:nvSpPr>
            <p:cNvPr id="65" name="Smiley Face 64">
              <a:extLst>
                <a:ext uri="{FF2B5EF4-FFF2-40B4-BE49-F238E27FC236}">
                  <a16:creationId xmlns:a16="http://schemas.microsoft.com/office/drawing/2014/main" id="{C967B186-8E7E-454C-9AFA-75B89D54158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2814DF-D32F-4D27-B112-9242A7F45644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7" name="Picture 4" descr="Sunset Drawing - How To Draw A Sunset Step By Step">
            <a:extLst>
              <a:ext uri="{FF2B5EF4-FFF2-40B4-BE49-F238E27FC236}">
                <a16:creationId xmlns:a16="http://schemas.microsoft.com/office/drawing/2014/main" id="{8CCA9970-77D0-4B31-8755-1CC86EDE6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67307" y="451105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BC7BA6AF-7358-4892-A058-4E8EB0554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6394" y="5102182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E081B94E-489E-456C-9FC6-F54CCD2CFF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139704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8C158DAF-C22B-4622-8B40-E449E35262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07446" y="5092483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B12A4B8-120B-4375-81BE-F3481FF99B4C}"/>
              </a:ext>
            </a:extLst>
          </p:cNvPr>
          <p:cNvGrpSpPr/>
          <p:nvPr/>
        </p:nvGrpSpPr>
        <p:grpSpPr>
          <a:xfrm>
            <a:off x="4083067" y="5083247"/>
            <a:ext cx="555001" cy="526169"/>
            <a:chOff x="4204261" y="540583"/>
            <a:chExt cx="555001" cy="526169"/>
          </a:xfrm>
        </p:grpSpPr>
        <p:sp>
          <p:nvSpPr>
            <p:cNvPr id="72" name="Smiley Face 71">
              <a:extLst>
                <a:ext uri="{FF2B5EF4-FFF2-40B4-BE49-F238E27FC236}">
                  <a16:creationId xmlns:a16="http://schemas.microsoft.com/office/drawing/2014/main" id="{15BCD85F-FF0A-40FD-8098-963CB20F6217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0D295-D839-4AB9-95A6-A2B16372FD9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4" name="Picture 4" descr="Sunset Drawing - How To Draw A Sunset Step By Step">
            <a:extLst>
              <a:ext uri="{FF2B5EF4-FFF2-40B4-BE49-F238E27FC236}">
                <a16:creationId xmlns:a16="http://schemas.microsoft.com/office/drawing/2014/main" id="{90056237-1311-4646-B390-73491A512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1165" y="5074709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How to Draw a Spatula - VERY EASY - YouTube">
            <a:extLst>
              <a:ext uri="{FF2B5EF4-FFF2-40B4-BE49-F238E27FC236}">
                <a16:creationId xmlns:a16="http://schemas.microsoft.com/office/drawing/2014/main" id="{B4D350C5-F830-4C15-B6D5-A6F8D072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6316" y="5691747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6" descr="Simple Sun Drawing | Etsy">
            <a:extLst>
              <a:ext uri="{FF2B5EF4-FFF2-40B4-BE49-F238E27FC236}">
                <a16:creationId xmlns:a16="http://schemas.microsoft.com/office/drawing/2014/main" id="{A6460007-8696-44CB-B1A0-ADC1F9083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15758" y="5653762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0C1D3BAD-9FE6-4832-B730-259FCB674CFF}"/>
              </a:ext>
            </a:extLst>
          </p:cNvPr>
          <p:cNvGrpSpPr/>
          <p:nvPr/>
        </p:nvGrpSpPr>
        <p:grpSpPr>
          <a:xfrm>
            <a:off x="4083067" y="5635290"/>
            <a:ext cx="555001" cy="526169"/>
            <a:chOff x="4204261" y="540583"/>
            <a:chExt cx="555001" cy="526169"/>
          </a:xfrm>
        </p:grpSpPr>
        <p:sp>
          <p:nvSpPr>
            <p:cNvPr id="78" name="Smiley Face 77">
              <a:extLst>
                <a:ext uri="{FF2B5EF4-FFF2-40B4-BE49-F238E27FC236}">
                  <a16:creationId xmlns:a16="http://schemas.microsoft.com/office/drawing/2014/main" id="{27E34A7C-56AA-4320-BAEF-781B1D16227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DBC3FAF-CECA-47B2-B97F-7EC5B125C937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4" descr="Sunset Drawing - How To Draw A Sunset Step By Step">
            <a:extLst>
              <a:ext uri="{FF2B5EF4-FFF2-40B4-BE49-F238E27FC236}">
                <a16:creationId xmlns:a16="http://schemas.microsoft.com/office/drawing/2014/main" id="{51108865-9359-4553-AD7F-BB0755A18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0542" y="5625696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7F17618-9B19-44D3-8102-F50CD10E7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4000" y="5659496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05413F5B-DA50-48BE-B8AB-E38A80016DE9}"/>
              </a:ext>
            </a:extLst>
          </p:cNvPr>
          <p:cNvGrpSpPr/>
          <p:nvPr/>
        </p:nvGrpSpPr>
        <p:grpSpPr>
          <a:xfrm>
            <a:off x="4083067" y="5644926"/>
            <a:ext cx="555001" cy="526169"/>
            <a:chOff x="4204261" y="540583"/>
            <a:chExt cx="555001" cy="526169"/>
          </a:xfrm>
        </p:grpSpPr>
        <p:sp>
          <p:nvSpPr>
            <p:cNvPr id="83" name="Smiley Face 82">
              <a:extLst>
                <a:ext uri="{FF2B5EF4-FFF2-40B4-BE49-F238E27FC236}">
                  <a16:creationId xmlns:a16="http://schemas.microsoft.com/office/drawing/2014/main" id="{45E49898-1D1E-4B9F-BD8F-9D8870BCF06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F2A5BB3-BE13-4515-BCB6-43054C996FFC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Picture 8" descr="How to Draw a Spatula - VERY EASY - YouTube">
            <a:extLst>
              <a:ext uri="{FF2B5EF4-FFF2-40B4-BE49-F238E27FC236}">
                <a16:creationId xmlns:a16="http://schemas.microsoft.com/office/drawing/2014/main" id="{2BAC07F1-6333-4FA6-AF56-555970185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43224" y="6269018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Simple Sun Drawing | Etsy">
            <a:extLst>
              <a:ext uri="{FF2B5EF4-FFF2-40B4-BE49-F238E27FC236}">
                <a16:creationId xmlns:a16="http://schemas.microsoft.com/office/drawing/2014/main" id="{F2D9332D-C347-40AA-8C81-F5B9E31B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23146" y="6212561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7E4A636-E881-460E-B267-2AD2CAB204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00908" y="6236767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30295381-4E93-45AD-8FFF-08CDAFD8C924}"/>
              </a:ext>
            </a:extLst>
          </p:cNvPr>
          <p:cNvGrpSpPr/>
          <p:nvPr/>
        </p:nvGrpSpPr>
        <p:grpSpPr>
          <a:xfrm>
            <a:off x="4059975" y="6212961"/>
            <a:ext cx="555001" cy="526169"/>
            <a:chOff x="4204261" y="540583"/>
            <a:chExt cx="555001" cy="526169"/>
          </a:xfrm>
        </p:grpSpPr>
        <p:sp>
          <p:nvSpPr>
            <p:cNvPr id="90" name="Smiley Face 89">
              <a:extLst>
                <a:ext uri="{FF2B5EF4-FFF2-40B4-BE49-F238E27FC236}">
                  <a16:creationId xmlns:a16="http://schemas.microsoft.com/office/drawing/2014/main" id="{CE1B4E1C-702B-428A-BCA9-DA13BD949ECE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C12746B-41C6-42BC-878D-98920B3402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C73F4F0C-1EDB-465B-B94C-6A1C159BC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76545" y="6205918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 descr="How to Draw a Spatula - VERY EASY - YouTube">
            <a:extLst>
              <a:ext uri="{FF2B5EF4-FFF2-40B4-BE49-F238E27FC236}">
                <a16:creationId xmlns:a16="http://schemas.microsoft.com/office/drawing/2014/main" id="{1BC7ACA4-E677-43BA-889B-E1B1F8095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52466" y="6832432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Simple Sun Drawing | Etsy">
            <a:extLst>
              <a:ext uri="{FF2B5EF4-FFF2-40B4-BE49-F238E27FC236}">
                <a16:creationId xmlns:a16="http://schemas.microsoft.com/office/drawing/2014/main" id="{559F14E1-438F-406B-80B5-E8D3734E54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32388" y="6775975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F3220904-758C-4241-8272-B84FA4C3A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0150" y="6800181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7435F3F-C1C2-4CC0-B1A9-956B2E96C86C}"/>
              </a:ext>
            </a:extLst>
          </p:cNvPr>
          <p:cNvGrpSpPr/>
          <p:nvPr/>
        </p:nvGrpSpPr>
        <p:grpSpPr>
          <a:xfrm>
            <a:off x="4069217" y="6776375"/>
            <a:ext cx="555001" cy="526169"/>
            <a:chOff x="4204261" y="540583"/>
            <a:chExt cx="555001" cy="526169"/>
          </a:xfrm>
        </p:grpSpPr>
        <p:sp>
          <p:nvSpPr>
            <p:cNvPr id="97" name="Smiley Face 96">
              <a:extLst>
                <a:ext uri="{FF2B5EF4-FFF2-40B4-BE49-F238E27FC236}">
                  <a16:creationId xmlns:a16="http://schemas.microsoft.com/office/drawing/2014/main" id="{7CB5F7EC-F9E6-4FD4-86CC-A8C4E88C7B6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D74B324-D10C-43C8-BF4B-43033199D793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8D92EF90-01DF-4D3B-9125-B26457BC0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85787" y="6769332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How to Draw a Spatula - VERY EASY - YouTube">
            <a:extLst>
              <a:ext uri="{FF2B5EF4-FFF2-40B4-BE49-F238E27FC236}">
                <a16:creationId xmlns:a16="http://schemas.microsoft.com/office/drawing/2014/main" id="{79551AA2-6576-4C2B-AB00-867B41DF65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39" y="739585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6" descr="Simple Sun Drawing | Etsy">
            <a:extLst>
              <a:ext uri="{FF2B5EF4-FFF2-40B4-BE49-F238E27FC236}">
                <a16:creationId xmlns:a16="http://schemas.microsoft.com/office/drawing/2014/main" id="{FD472906-426E-4E90-B829-BDD7B1944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1" y="733939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FE3F8DD-2E35-47D6-84F5-C823D2B2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3" y="736360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3C1FEB-8F3A-46C3-9608-150DEBDA30E0}"/>
              </a:ext>
            </a:extLst>
          </p:cNvPr>
          <p:cNvGrpSpPr/>
          <p:nvPr/>
        </p:nvGrpSpPr>
        <p:grpSpPr>
          <a:xfrm>
            <a:off x="4087690" y="7339798"/>
            <a:ext cx="555001" cy="526169"/>
            <a:chOff x="4204261" y="540583"/>
            <a:chExt cx="555001" cy="526169"/>
          </a:xfrm>
        </p:grpSpPr>
        <p:sp>
          <p:nvSpPr>
            <p:cNvPr id="104" name="Smiley Face 103">
              <a:extLst>
                <a:ext uri="{FF2B5EF4-FFF2-40B4-BE49-F238E27FC236}">
                  <a16:creationId xmlns:a16="http://schemas.microsoft.com/office/drawing/2014/main" id="{9864BCCC-EEEC-4274-B21C-3205ACEA40A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B229B64-5276-47A3-A835-1F46FA289FC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7C90BDA-B320-495E-B70A-E8F4FB0F6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0" y="733275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8" descr="How to Draw a Spatula - VERY EASY - YouTube">
            <a:extLst>
              <a:ext uri="{FF2B5EF4-FFF2-40B4-BE49-F238E27FC236}">
                <a16:creationId xmlns:a16="http://schemas.microsoft.com/office/drawing/2014/main" id="{C8895D8E-E988-4A4A-8007-F50E6A09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70940" y="7968511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Simple Sun Drawing | Etsy">
            <a:extLst>
              <a:ext uri="{FF2B5EF4-FFF2-40B4-BE49-F238E27FC236}">
                <a16:creationId xmlns:a16="http://schemas.microsoft.com/office/drawing/2014/main" id="{B6870ADE-B74B-4FB4-8898-B19FEAE6F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50862" y="7912054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6AA13C98-C1D6-4448-9663-46E740566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28624" y="7936260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A9F0445-F8FC-44DE-A69E-55FE3634BC43}"/>
              </a:ext>
            </a:extLst>
          </p:cNvPr>
          <p:cNvGrpSpPr/>
          <p:nvPr/>
        </p:nvGrpSpPr>
        <p:grpSpPr>
          <a:xfrm>
            <a:off x="4087691" y="7912454"/>
            <a:ext cx="555001" cy="526169"/>
            <a:chOff x="4204261" y="540583"/>
            <a:chExt cx="555001" cy="526169"/>
          </a:xfrm>
        </p:grpSpPr>
        <p:sp>
          <p:nvSpPr>
            <p:cNvPr id="111" name="Smiley Face 110">
              <a:extLst>
                <a:ext uri="{FF2B5EF4-FFF2-40B4-BE49-F238E27FC236}">
                  <a16:creationId xmlns:a16="http://schemas.microsoft.com/office/drawing/2014/main" id="{5B059CCC-C715-4A9B-BF39-1FD21281AD7C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E2DA79-76C3-4CF9-8F5E-4A78285F86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AB3609ED-3E48-4DC6-8FF8-04E069150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304261" y="7905411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8" descr="How to Draw a Spatula - VERY EASY - YouTube">
            <a:extLst>
              <a:ext uri="{FF2B5EF4-FFF2-40B4-BE49-F238E27FC236}">
                <a16:creationId xmlns:a16="http://schemas.microsoft.com/office/drawing/2014/main" id="{6A43C55D-2683-4662-8F31-C68017638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561701" y="8541175"/>
            <a:ext cx="904709" cy="44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6" descr="Simple Sun Drawing | Etsy">
            <a:extLst>
              <a:ext uri="{FF2B5EF4-FFF2-40B4-BE49-F238E27FC236}">
                <a16:creationId xmlns:a16="http://schemas.microsoft.com/office/drawing/2014/main" id="{05574AD1-1570-496D-8DB0-C9D9F70E3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541623" y="8484718"/>
            <a:ext cx="555001" cy="5261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2571C9E7-7D50-4809-BECE-F23DA27A5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619385" y="8508924"/>
            <a:ext cx="904709" cy="4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79FE78-0E66-4A71-BDAC-436A093C5173}"/>
              </a:ext>
            </a:extLst>
          </p:cNvPr>
          <p:cNvGrpSpPr/>
          <p:nvPr/>
        </p:nvGrpSpPr>
        <p:grpSpPr>
          <a:xfrm>
            <a:off x="4078452" y="8485118"/>
            <a:ext cx="555001" cy="526169"/>
            <a:chOff x="4204261" y="540583"/>
            <a:chExt cx="555001" cy="526169"/>
          </a:xfrm>
        </p:grpSpPr>
        <p:sp>
          <p:nvSpPr>
            <p:cNvPr id="118" name="Smiley Face 117">
              <a:extLst>
                <a:ext uri="{FF2B5EF4-FFF2-40B4-BE49-F238E27FC236}">
                  <a16:creationId xmlns:a16="http://schemas.microsoft.com/office/drawing/2014/main" id="{A72D2BAA-9DCE-4E53-9CBF-880CE193EF2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D0B886B-FD90-4B66-807A-AA76E942C60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0" name="Picture 4" descr="Sunset Drawing - How To Draw A Sunset Step By Step">
            <a:extLst>
              <a:ext uri="{FF2B5EF4-FFF2-40B4-BE49-F238E27FC236}">
                <a16:creationId xmlns:a16="http://schemas.microsoft.com/office/drawing/2014/main" id="{C352EECC-483A-42C6-BC7C-79EBB9FCF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295022" y="8478075"/>
            <a:ext cx="627915" cy="5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DECEMBER</a:t>
            </a:r>
          </a:p>
        </p:txBody>
      </p:sp>
    </p:spTree>
    <p:extLst>
      <p:ext uri="{BB962C8B-B14F-4D97-AF65-F5344CB8AC3E}">
        <p14:creationId xmlns:p14="http://schemas.microsoft.com/office/powerpoint/2010/main" val="398388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3341-6B33-46DA-A8CD-A74C5B269479}"/>
              </a:ext>
            </a:extLst>
          </p:cNvPr>
          <p:cNvSpPr txBox="1"/>
          <p:nvPr/>
        </p:nvSpPr>
        <p:spPr>
          <a:xfrm>
            <a:off x="275891" y="246490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FFBD7EF-0BD3-489A-A340-2EA973D26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93103"/>
              </p:ext>
            </p:extLst>
          </p:nvPr>
        </p:nvGraphicFramePr>
        <p:xfrm>
          <a:off x="168511" y="754351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2502256" y="19568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502256" y="2300979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2502256" y="4572000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2502256" y="6913762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AF84F-DD90-4ED2-83FA-67ED901D73EC}"/>
              </a:ext>
            </a:extLst>
          </p:cNvPr>
          <p:cNvCxnSpPr>
            <a:cxnSpLocks/>
          </p:cNvCxnSpPr>
          <p:nvPr/>
        </p:nvCxnSpPr>
        <p:spPr>
          <a:xfrm>
            <a:off x="2502256" y="8970603"/>
            <a:ext cx="4017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004EC7-E72B-49A0-B2D5-104C378FCD8D}"/>
              </a:ext>
            </a:extLst>
          </p:cNvPr>
          <p:cNvSpPr txBox="1"/>
          <p:nvPr/>
        </p:nvSpPr>
        <p:spPr>
          <a:xfrm>
            <a:off x="168510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3A594-66A4-4895-A63D-CEF7506008DD}"/>
              </a:ext>
            </a:extLst>
          </p:cNvPr>
          <p:cNvSpPr txBox="1"/>
          <p:nvPr/>
        </p:nvSpPr>
        <p:spPr>
          <a:xfrm>
            <a:off x="168510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pic>
        <p:nvPicPr>
          <p:cNvPr id="26" name="Graphic 25" descr="Mittens outline">
            <a:extLst>
              <a:ext uri="{FF2B5EF4-FFF2-40B4-BE49-F238E27FC236}">
                <a16:creationId xmlns:a16="http://schemas.microsoft.com/office/drawing/2014/main" id="{165BDD81-8EA8-4DA0-86FE-C0B0B15E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5670" y="3728341"/>
            <a:ext cx="914400" cy="914400"/>
          </a:xfrm>
          <a:prstGeom prst="rect">
            <a:avLst/>
          </a:prstGeom>
        </p:spPr>
      </p:pic>
      <p:pic>
        <p:nvPicPr>
          <p:cNvPr id="28" name="Graphic 27" descr="Holly outline">
            <a:extLst>
              <a:ext uri="{FF2B5EF4-FFF2-40B4-BE49-F238E27FC236}">
                <a16:creationId xmlns:a16="http://schemas.microsoft.com/office/drawing/2014/main" id="{0176B3A8-A9D8-4AA1-9D06-BB427350F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2686987" y="691376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3FB0F2-AB06-4B3E-A68B-0F57C8B567CE}"/>
              </a:ext>
            </a:extLst>
          </p:cNvPr>
          <p:cNvSpPr txBox="1"/>
          <p:nvPr/>
        </p:nvSpPr>
        <p:spPr>
          <a:xfrm>
            <a:off x="168511" y="273736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49DAE-F6DF-4506-8A48-CFB5D2CD088C}"/>
              </a:ext>
            </a:extLst>
          </p:cNvPr>
          <p:cNvSpPr txBox="1"/>
          <p:nvPr/>
        </p:nvSpPr>
        <p:spPr>
          <a:xfrm>
            <a:off x="168511" y="6913762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95399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2D10A3-5796-4679-AB08-D205A6F62E47}"/>
              </a:ext>
            </a:extLst>
          </p:cNvPr>
          <p:cNvCxnSpPr>
            <a:cxnSpLocks/>
          </p:cNvCxnSpPr>
          <p:nvPr/>
        </p:nvCxnSpPr>
        <p:spPr>
          <a:xfrm>
            <a:off x="324465" y="195689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31143-92F8-48C0-97D1-710FF09B38AE}"/>
              </a:ext>
            </a:extLst>
          </p:cNvPr>
          <p:cNvCxnSpPr>
            <a:cxnSpLocks/>
          </p:cNvCxnSpPr>
          <p:nvPr/>
        </p:nvCxnSpPr>
        <p:spPr>
          <a:xfrm>
            <a:off x="246610" y="1656402"/>
            <a:ext cx="61956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36F795-E13F-42FD-8DDF-9D51E1B213E8}"/>
              </a:ext>
            </a:extLst>
          </p:cNvPr>
          <p:cNvCxnSpPr>
            <a:cxnSpLocks/>
          </p:cNvCxnSpPr>
          <p:nvPr/>
        </p:nvCxnSpPr>
        <p:spPr>
          <a:xfrm>
            <a:off x="390191" y="3800926"/>
            <a:ext cx="607761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A15D79-853C-4DBB-BAEA-4E307C115C08}"/>
              </a:ext>
            </a:extLst>
          </p:cNvPr>
          <p:cNvCxnSpPr>
            <a:cxnSpLocks/>
          </p:cNvCxnSpPr>
          <p:nvPr/>
        </p:nvCxnSpPr>
        <p:spPr>
          <a:xfrm>
            <a:off x="390191" y="5654588"/>
            <a:ext cx="6077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5C76BCA-D957-4C30-A790-CB0962B5786E}"/>
              </a:ext>
            </a:extLst>
          </p:cNvPr>
          <p:cNvSpPr txBox="1"/>
          <p:nvPr/>
        </p:nvSpPr>
        <p:spPr>
          <a:xfrm>
            <a:off x="2372836" y="6076106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pic>
        <p:nvPicPr>
          <p:cNvPr id="2052" name="Picture 4" descr="In the Heights | Uznavi Sticker by musically | In the heights, Line art  design, Height">
            <a:extLst>
              <a:ext uri="{FF2B5EF4-FFF2-40B4-BE49-F238E27FC236}">
                <a16:creationId xmlns:a16="http://schemas.microsoft.com/office/drawing/2014/main" id="{7A3C41C5-DBE9-4296-894A-4C028649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10" y="6041614"/>
            <a:ext cx="1307446" cy="289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Printable Snowflake Coloring Pages For Kids | Snowflake coloring  pages, Snowflake template, Christmas coloring pages">
            <a:extLst>
              <a:ext uri="{FF2B5EF4-FFF2-40B4-BE49-F238E27FC236}">
                <a16:creationId xmlns:a16="http://schemas.microsoft.com/office/drawing/2014/main" id="{C63A7EEA-DF24-4A09-AACC-72C24BD2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1" y="2441597"/>
            <a:ext cx="1213898" cy="12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roccoli icon outline singe vegetables icon from Vector Image">
            <a:extLst>
              <a:ext uri="{FF2B5EF4-FFF2-40B4-BE49-F238E27FC236}">
                <a16:creationId xmlns:a16="http://schemas.microsoft.com/office/drawing/2014/main" id="{9C38A0D6-81F7-4B29-9F17-F9993656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t="4812" r="5094" b="14775"/>
          <a:stretch/>
        </p:blipFill>
        <p:spPr bwMode="auto">
          <a:xfrm>
            <a:off x="2488785" y="4111764"/>
            <a:ext cx="471623" cy="46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Big dumbbell icon outline style Royalty Free Vector Image">
            <a:extLst>
              <a:ext uri="{FF2B5EF4-FFF2-40B4-BE49-F238E27FC236}">
                <a16:creationId xmlns:a16="http://schemas.microsoft.com/office/drawing/2014/main" id="{CF90326E-3EC3-4766-88C2-614E7AC38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 b="26018"/>
          <a:stretch/>
        </p:blipFill>
        <p:spPr bwMode="auto">
          <a:xfrm>
            <a:off x="1828195" y="4014434"/>
            <a:ext cx="610419" cy="36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4FFE44F-712E-4623-B988-2B15EEFD8391}"/>
              </a:ext>
            </a:extLst>
          </p:cNvPr>
          <p:cNvSpPr>
            <a:spLocks noChangeAspect="1"/>
          </p:cNvSpPr>
          <p:nvPr/>
        </p:nvSpPr>
        <p:spPr>
          <a:xfrm>
            <a:off x="1015640" y="2426648"/>
            <a:ext cx="4485736" cy="42907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1A692B-DDCF-4314-BDAF-822D2B429C9A}"/>
              </a:ext>
            </a:extLst>
          </p:cNvPr>
          <p:cNvSpPr>
            <a:spLocks noChangeAspect="1"/>
          </p:cNvSpPr>
          <p:nvPr/>
        </p:nvSpPr>
        <p:spPr>
          <a:xfrm>
            <a:off x="1724802" y="3104977"/>
            <a:ext cx="3067412" cy="2934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376AD-18D4-4226-AE60-1635877B52E2}"/>
              </a:ext>
            </a:extLst>
          </p:cNvPr>
          <p:cNvSpPr>
            <a:spLocks noChangeAspect="1"/>
          </p:cNvSpPr>
          <p:nvPr/>
        </p:nvSpPr>
        <p:spPr>
          <a:xfrm>
            <a:off x="2400244" y="3751052"/>
            <a:ext cx="1716527" cy="16418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1FF89-8197-4868-AF4E-4121C12C192F}"/>
              </a:ext>
            </a:extLst>
          </p:cNvPr>
          <p:cNvCxnSpPr>
            <a:stCxn id="2" idx="0"/>
            <a:endCxn id="2" idx="4"/>
          </p:cNvCxnSpPr>
          <p:nvPr/>
        </p:nvCxnSpPr>
        <p:spPr>
          <a:xfrm>
            <a:off x="3258508" y="2426648"/>
            <a:ext cx="0" cy="42907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AE36D-F6BE-4C60-BCD9-E88AC5C1C5DE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1015640" y="4572000"/>
            <a:ext cx="44857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30A17-0934-4F27-BEE6-CBC1A2A139D2}"/>
              </a:ext>
            </a:extLst>
          </p:cNvPr>
          <p:cNvCxnSpPr>
            <a:stCxn id="2" idx="3"/>
            <a:endCxn id="2" idx="7"/>
          </p:cNvCxnSpPr>
          <p:nvPr/>
        </p:nvCxnSpPr>
        <p:spPr>
          <a:xfrm flipV="1"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F6AC5F-5335-4980-A164-7498FF72DCC4}"/>
              </a:ext>
            </a:extLst>
          </p:cNvPr>
          <p:cNvCxnSpPr>
            <a:stCxn id="2" idx="1"/>
            <a:endCxn id="2" idx="5"/>
          </p:cNvCxnSpPr>
          <p:nvPr/>
        </p:nvCxnSpPr>
        <p:spPr>
          <a:xfrm>
            <a:off x="1672561" y="3055007"/>
            <a:ext cx="3171894" cy="3033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2EFE5A-43F4-421A-A497-4856EC15A5C5}"/>
              </a:ext>
            </a:extLst>
          </p:cNvPr>
          <p:cNvGrpSpPr/>
          <p:nvPr/>
        </p:nvGrpSpPr>
        <p:grpSpPr>
          <a:xfrm>
            <a:off x="1169800" y="3680556"/>
            <a:ext cx="555001" cy="526169"/>
            <a:chOff x="4204261" y="540583"/>
            <a:chExt cx="555001" cy="526169"/>
          </a:xfrm>
        </p:grpSpPr>
        <p:sp>
          <p:nvSpPr>
            <p:cNvPr id="40" name="Smiley Face 39">
              <a:extLst>
                <a:ext uri="{FF2B5EF4-FFF2-40B4-BE49-F238E27FC236}">
                  <a16:creationId xmlns:a16="http://schemas.microsoft.com/office/drawing/2014/main" id="{D13D3E6C-7FE4-4FCA-893B-97B943E8E6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83C54B-DC97-4820-9DBE-76820E9221BF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8" name="Picture 4" descr="Sunset Drawing - How To Draw A Sunset Step By Step">
            <a:extLst>
              <a:ext uri="{FF2B5EF4-FFF2-40B4-BE49-F238E27FC236}">
                <a16:creationId xmlns:a16="http://schemas.microsoft.com/office/drawing/2014/main" id="{140673B2-A352-47A5-94C3-9D652030A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80613" y="787807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Sunset Drawing - How To Draw A Sunset Step By Step">
            <a:extLst>
              <a:ext uri="{FF2B5EF4-FFF2-40B4-BE49-F238E27FC236}">
                <a16:creationId xmlns:a16="http://schemas.microsoft.com/office/drawing/2014/main" id="{97010273-91B2-458F-B53C-02B97E7AF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29408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Sunset Drawing - How To Draw A Sunset Step By Step">
            <a:extLst>
              <a:ext uri="{FF2B5EF4-FFF2-40B4-BE49-F238E27FC236}">
                <a16:creationId xmlns:a16="http://schemas.microsoft.com/office/drawing/2014/main" id="{080F55E6-A3AC-4465-828E-50151881D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077049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Sunset Drawing - How To Draw A Sunset Step By Step">
            <a:extLst>
              <a:ext uri="{FF2B5EF4-FFF2-40B4-BE49-F238E27FC236}">
                <a16:creationId xmlns:a16="http://schemas.microsoft.com/office/drawing/2014/main" id="{F79D086D-B8FC-4115-86D8-24AFC2481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24690" y="7878076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Sunset Drawing - How To Draw A Sunset Step By Step">
            <a:extLst>
              <a:ext uri="{FF2B5EF4-FFF2-40B4-BE49-F238E27FC236}">
                <a16:creationId xmlns:a16="http://schemas.microsoft.com/office/drawing/2014/main" id="{D56BEFFA-2D8A-4745-843F-3F5037BF6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67598" y="7878075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Sunset Drawing - How To Draw A Sunset Step By Step">
            <a:extLst>
              <a:ext uri="{FF2B5EF4-FFF2-40B4-BE49-F238E27FC236}">
                <a16:creationId xmlns:a16="http://schemas.microsoft.com/office/drawing/2014/main" id="{DC094CD4-EF86-4D96-A3D6-8CC33F3CE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910506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Sunset Drawing - How To Draw A Sunset Step By Step">
            <a:extLst>
              <a:ext uri="{FF2B5EF4-FFF2-40B4-BE49-F238E27FC236}">
                <a16:creationId xmlns:a16="http://schemas.microsoft.com/office/drawing/2014/main" id="{0CB44626-DDFA-4517-9249-E636A7CE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51993" y="7888237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F42D849-6F4F-4C9A-8754-5804A48DECD0}"/>
              </a:ext>
            </a:extLst>
          </p:cNvPr>
          <p:cNvSpPr txBox="1"/>
          <p:nvPr/>
        </p:nvSpPr>
        <p:spPr>
          <a:xfrm>
            <a:off x="1529986" y="2578520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D83BD5-AC2F-400B-A2D2-762D0B61597F}"/>
              </a:ext>
            </a:extLst>
          </p:cNvPr>
          <p:cNvSpPr txBox="1"/>
          <p:nvPr/>
        </p:nvSpPr>
        <p:spPr>
          <a:xfrm>
            <a:off x="3257718" y="2030673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A0A3E5-C158-41E3-B86E-E520A0099EA5}"/>
              </a:ext>
            </a:extLst>
          </p:cNvPr>
          <p:cNvSpPr txBox="1"/>
          <p:nvPr/>
        </p:nvSpPr>
        <p:spPr>
          <a:xfrm>
            <a:off x="4931022" y="2870341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F40DA-BFD6-4852-B8AD-DEEC7156A0BA}"/>
              </a:ext>
            </a:extLst>
          </p:cNvPr>
          <p:cNvSpPr txBox="1"/>
          <p:nvPr/>
        </p:nvSpPr>
        <p:spPr>
          <a:xfrm>
            <a:off x="5509429" y="457199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D8073B-E57B-4C01-A59B-4963F0DB800A}"/>
              </a:ext>
            </a:extLst>
          </p:cNvPr>
          <p:cNvSpPr txBox="1"/>
          <p:nvPr/>
        </p:nvSpPr>
        <p:spPr>
          <a:xfrm>
            <a:off x="3252058" y="6706187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F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D0E68E-69FE-4036-A77F-A32BE159F74F}"/>
              </a:ext>
            </a:extLst>
          </p:cNvPr>
          <p:cNvSpPr txBox="1"/>
          <p:nvPr/>
        </p:nvSpPr>
        <p:spPr>
          <a:xfrm>
            <a:off x="1501279" y="6219632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6E60FD-D4B1-4861-BECB-97353E8D4D93}"/>
              </a:ext>
            </a:extLst>
          </p:cNvPr>
          <p:cNvSpPr txBox="1"/>
          <p:nvPr/>
        </p:nvSpPr>
        <p:spPr>
          <a:xfrm>
            <a:off x="677556" y="4572019"/>
            <a:ext cx="3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risten ITC" panose="03050502040202030202" pitchFamily="66" charset="0"/>
              </a:rPr>
              <a:t>U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64A366-F4CC-4402-9CA9-30C7F3C9B734}"/>
              </a:ext>
            </a:extLst>
          </p:cNvPr>
          <p:cNvSpPr txBox="1"/>
          <p:nvPr/>
        </p:nvSpPr>
        <p:spPr>
          <a:xfrm>
            <a:off x="-28177" y="194598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Weekly Tracker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1B7C22-2E9A-4265-9DF8-654F2479F115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84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</p:spTree>
    <p:extLst>
      <p:ext uri="{BB962C8B-B14F-4D97-AF65-F5344CB8AC3E}">
        <p14:creationId xmlns:p14="http://schemas.microsoft.com/office/powerpoint/2010/main" val="210829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938843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DECEMBER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428645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A6012389-C522-4AF6-9A74-81833278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50" y="423799"/>
            <a:ext cx="1061472" cy="13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BD98E765-EBC0-46DE-846B-563F57ACC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65064"/>
              </p:ext>
            </p:extLst>
          </p:nvPr>
        </p:nvGraphicFramePr>
        <p:xfrm>
          <a:off x="168511" y="473749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Ink Free" panose="03080402000500000000" pitchFamily="66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Ink Free" panose="03080402000500000000" pitchFamily="66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57BA67-2266-4283-AB1A-88DCE1348459}"/>
              </a:ext>
            </a:extLst>
          </p:cNvPr>
          <p:cNvSpPr txBox="1"/>
          <p:nvPr/>
        </p:nvSpPr>
        <p:spPr>
          <a:xfrm>
            <a:off x="275891" y="0"/>
            <a:ext cx="172839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2463799" y="114300"/>
            <a:ext cx="4323823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2463799" y="1951082"/>
            <a:ext cx="4323824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2463797" y="3787864"/>
            <a:ext cx="4323825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B38CA6-469F-4A99-9F99-6783C24B9B5E}"/>
              </a:ext>
            </a:extLst>
          </p:cNvPr>
          <p:cNvSpPr/>
          <p:nvPr/>
        </p:nvSpPr>
        <p:spPr>
          <a:xfrm>
            <a:off x="2463797" y="5607228"/>
            <a:ext cx="4323826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CDC839-D28B-4C12-BF1D-0A0047410638}"/>
              </a:ext>
            </a:extLst>
          </p:cNvPr>
          <p:cNvSpPr/>
          <p:nvPr/>
        </p:nvSpPr>
        <p:spPr>
          <a:xfrm>
            <a:off x="2463795" y="7450182"/>
            <a:ext cx="4323827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1B7833-7118-4513-8D01-304D6994F1CA}"/>
              </a:ext>
            </a:extLst>
          </p:cNvPr>
          <p:cNvSpPr/>
          <p:nvPr/>
        </p:nvSpPr>
        <p:spPr>
          <a:xfrm>
            <a:off x="70377" y="1951082"/>
            <a:ext cx="2139423" cy="438709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6297" y="-396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Mon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6297" y="1803353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2806297" y="363785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Wed     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40A55B-658B-4261-B9D6-0F53521A4B0D}"/>
              </a:ext>
            </a:extLst>
          </p:cNvPr>
          <p:cNvSpPr/>
          <p:nvPr/>
        </p:nvSpPr>
        <p:spPr>
          <a:xfrm>
            <a:off x="2806297" y="550189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Thurs  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171746A-B954-40BE-9557-0D08E569CBB5}"/>
              </a:ext>
            </a:extLst>
          </p:cNvPr>
          <p:cNvSpPr/>
          <p:nvPr/>
        </p:nvSpPr>
        <p:spPr>
          <a:xfrm>
            <a:off x="2806297" y="7340647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Fri     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856EBC-4F5A-4310-870C-3FF06AA1DC2A}"/>
              </a:ext>
            </a:extLst>
          </p:cNvPr>
          <p:cNvSpPr/>
          <p:nvPr/>
        </p:nvSpPr>
        <p:spPr>
          <a:xfrm>
            <a:off x="275891" y="1803353"/>
            <a:ext cx="1728393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Week    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0B0E16-F70F-4157-9A62-B64F6F19BBC8}"/>
              </a:ext>
            </a:extLst>
          </p:cNvPr>
          <p:cNvSpPr/>
          <p:nvPr/>
        </p:nvSpPr>
        <p:spPr>
          <a:xfrm>
            <a:off x="70377" y="6597040"/>
            <a:ext cx="2139423" cy="2413640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E32FDA4-27C7-478A-A2DF-BC8A4F34ABE7}"/>
              </a:ext>
            </a:extLst>
          </p:cNvPr>
          <p:cNvSpPr/>
          <p:nvPr/>
        </p:nvSpPr>
        <p:spPr>
          <a:xfrm>
            <a:off x="629194" y="6485901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Later      </a:t>
            </a:r>
          </a:p>
        </p:txBody>
      </p:sp>
    </p:spTree>
    <p:extLst>
      <p:ext uri="{BB962C8B-B14F-4D97-AF65-F5344CB8AC3E}">
        <p14:creationId xmlns:p14="http://schemas.microsoft.com/office/powerpoint/2010/main" val="32809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hristmas Drawing High Resolution Stock Photography and Images - Alamy">
            <a:extLst>
              <a:ext uri="{FF2B5EF4-FFF2-40B4-BE49-F238E27FC236}">
                <a16:creationId xmlns:a16="http://schemas.microsoft.com/office/drawing/2014/main" id="{3A864CB8-E831-4239-9B8E-C8994B01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1"/>
          <a:stretch/>
        </p:blipFill>
        <p:spPr bwMode="auto">
          <a:xfrm>
            <a:off x="1817557" y="4766871"/>
            <a:ext cx="1611443" cy="15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44883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7" name="Graphic 6" descr="Champagne glasses outline">
            <a:extLst>
              <a:ext uri="{FF2B5EF4-FFF2-40B4-BE49-F238E27FC236}">
                <a16:creationId xmlns:a16="http://schemas.microsoft.com/office/drawing/2014/main" id="{558D281B-8194-4E0E-A5A8-1FDE51F4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621" y="5824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0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</p:spTree>
    <p:extLst>
      <p:ext uri="{BB962C8B-B14F-4D97-AF65-F5344CB8AC3E}">
        <p14:creationId xmlns:p14="http://schemas.microsoft.com/office/powerpoint/2010/main" val="2353516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December 2021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5470A2-2C25-40DA-B716-0BE828F125BC}"/>
              </a:ext>
            </a:extLst>
          </p:cNvPr>
          <p:cNvGrpSpPr/>
          <p:nvPr/>
        </p:nvGrpSpPr>
        <p:grpSpPr>
          <a:xfrm>
            <a:off x="177371" y="1064116"/>
            <a:ext cx="6596246" cy="588655"/>
            <a:chOff x="177371" y="1064116"/>
            <a:chExt cx="6596246" cy="58865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8A779A-28EA-44A4-8CB6-07108D92AD5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6A5A38-82E4-4F0D-BDDA-17FD35CB977A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941513-4A47-418F-B1C5-D1EB864ACD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C9D779-C390-4654-BB0B-8D225CF48F6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91FEAB1-6A7C-43CF-ABFC-C7A09676F3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9B9C4C-E2E5-46FD-B41D-BC1430002187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739FC1-F315-4DB6-BA1E-05C5063E061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50B6D9B-BA02-46C5-9ED6-0A31086C09A9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A5F5AF7-35AF-41EC-AF38-A716F56E65BF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D52F079-D7F4-431A-8CBF-0154DFE241DE}"/>
              </a:ext>
            </a:extLst>
          </p:cNvPr>
          <p:cNvSpPr txBox="1"/>
          <p:nvPr/>
        </p:nvSpPr>
        <p:spPr>
          <a:xfrm>
            <a:off x="43919" y="79482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E1BEC-4760-4ED2-B542-6F39A5968164}"/>
              </a:ext>
            </a:extLst>
          </p:cNvPr>
          <p:cNvGrpSpPr/>
          <p:nvPr/>
        </p:nvGrpSpPr>
        <p:grpSpPr>
          <a:xfrm>
            <a:off x="177371" y="1986457"/>
            <a:ext cx="6596246" cy="588655"/>
            <a:chOff x="177371" y="1064116"/>
            <a:chExt cx="6596246" cy="588655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B2A0D7A-EAEE-4DBF-9C7B-12F4F290C2BE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9C5776D-7696-4F4D-BE6F-CD1887596EE4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E76426-CD1A-4C09-B9B0-A55BD5447734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691EFAE-C178-4721-BF6F-2200ADA88EF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4726A1F-7D1E-4DF5-A3CE-B1062D13CAB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D54924-A813-4F67-8894-0F0ED0086F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344BB7-02CC-4759-B8CA-CB80C07907A4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E9BAEDA-7460-497F-94A7-8ACD2F3BE58E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E6FCA5F-67D8-440A-8362-558C8FA33150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D4A9BAA-343D-40C0-971B-37C1161A94EF}"/>
              </a:ext>
            </a:extLst>
          </p:cNvPr>
          <p:cNvGrpSpPr/>
          <p:nvPr/>
        </p:nvGrpSpPr>
        <p:grpSpPr>
          <a:xfrm>
            <a:off x="177371" y="2829243"/>
            <a:ext cx="6596246" cy="588655"/>
            <a:chOff x="177371" y="1064116"/>
            <a:chExt cx="6596246" cy="58865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67E0D21-A275-4BBB-823F-E693E00F50C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F5EAA67-C7DC-40A9-B1DA-B5CFDCE0B6A1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655E8E0-0331-4789-90A7-3439B4212E20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13A1002-55FA-4BFD-888B-286D47F688F3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4E6724A-8430-4802-BEF7-1CA88E184FE9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1EFC6EA-9DB5-4BB5-BCC3-5036C11EA152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8843E31-4447-4FC3-A9BC-DE6D9C4FB08F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943DFD4-3F80-41C7-A3FF-265C071CB18B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3B1C429-E195-4A4E-A79F-17D7FDA1B17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FC9E8C0-FE9A-4C4E-AC5C-9D33E3C723D1}"/>
              </a:ext>
            </a:extLst>
          </p:cNvPr>
          <p:cNvGrpSpPr/>
          <p:nvPr/>
        </p:nvGrpSpPr>
        <p:grpSpPr>
          <a:xfrm>
            <a:off x="177371" y="3741692"/>
            <a:ext cx="6596246" cy="588655"/>
            <a:chOff x="177371" y="1064116"/>
            <a:chExt cx="6596246" cy="58865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929BF5A-F1FF-4FA5-A756-195BE0BAAB5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4303ECE-1B23-49BF-9D84-C236143B354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E86A0AC-6520-4362-9450-DDCB52EBE0EE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16A17E7-B84E-4DEA-BFB2-93A6507820C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3F884C-2C1D-4F21-85DA-3E81CBBCB27F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78AFC30-92CA-43D3-85DC-9B9C773A501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127FDCB-6417-4334-8AFF-875BAE2BB360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D73CA5-A1B6-4851-8174-515DF8E69C05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1125F6D-F7E8-4A5A-BC19-7E6B6E382FE4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FF5C037-88E0-48DA-864E-1AD2B6B88EF3}"/>
              </a:ext>
            </a:extLst>
          </p:cNvPr>
          <p:cNvGrpSpPr/>
          <p:nvPr/>
        </p:nvGrpSpPr>
        <p:grpSpPr>
          <a:xfrm>
            <a:off x="177371" y="4699679"/>
            <a:ext cx="6596246" cy="588655"/>
            <a:chOff x="177371" y="1064116"/>
            <a:chExt cx="6596246" cy="588655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4CBF6D1-BB0B-4389-BDF1-8EA318F41821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DA8DA51-828E-4F7E-80F3-BA8DCBBC8FBE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C833AE4-733C-4616-9A05-EA7D9B4EFE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1B6367-957F-45F6-8189-E2E9C08FEE78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CECA43E-5C84-40CD-889C-A8815DD33123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EADF2C54-89CF-40A0-BAB1-EA0EA77B64B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139D4CB-A07A-4FFD-81E0-51D46A071EF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53DB74C-1028-41CB-841E-378A1279F42C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FD77B82E-3A4C-43DB-AEE1-BCA649F772E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391F29-2CF5-4B6B-BBFE-A5CBA8221282}"/>
              </a:ext>
            </a:extLst>
          </p:cNvPr>
          <p:cNvGrpSpPr/>
          <p:nvPr/>
        </p:nvGrpSpPr>
        <p:grpSpPr>
          <a:xfrm>
            <a:off x="177371" y="5640276"/>
            <a:ext cx="6596246" cy="588655"/>
            <a:chOff x="177371" y="1064116"/>
            <a:chExt cx="6596246" cy="58865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996A80-1CF4-4720-8713-C00C9F641F3D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D6B0CC6-45E1-407D-867D-ADF8C8CA50A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70CBC-6E87-491C-BC17-74F9416DB2A2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D8ABAA1-56B9-41B6-B2D6-468382AD2E89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F09EE5-AA17-4A27-A20E-F8C17EA0141A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31CABCE-2748-4682-BBB0-88D04697BE8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0A84FF4-6FBB-4215-B3D5-387002A96E2E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C8958DA-CA0C-4BF0-878A-6D31DC8CC768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7162B7A-D853-4E65-86CA-03583110E3E6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8C02997-04B2-47CA-88BC-7E09197903F9}"/>
              </a:ext>
            </a:extLst>
          </p:cNvPr>
          <p:cNvGrpSpPr/>
          <p:nvPr/>
        </p:nvGrpSpPr>
        <p:grpSpPr>
          <a:xfrm>
            <a:off x="177371" y="6485711"/>
            <a:ext cx="6596246" cy="588655"/>
            <a:chOff x="177371" y="1064116"/>
            <a:chExt cx="6596246" cy="588655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872DF9E-B00A-4D47-A8FB-18C4E830E48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0EA82B3-9309-471D-A110-F87A54132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EE00535-17E3-451A-BC12-0ED5F1858F8F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9DC0D58-DF3E-4996-90C7-25A98616D32A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2C426C4-53AF-4B98-BAC2-8083E562BA7B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20CCA8F-D181-4A9A-AFF2-D814FCA3F1C4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AB99B91-41DF-41BA-A16A-CB2B40B6E025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DFC670E-BBDC-475D-8430-371A5147F2D7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57AED5-035B-4956-AEA4-366DE7FD4465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76642D0-C503-4CCD-8A00-21548DBB7D8B}"/>
              </a:ext>
            </a:extLst>
          </p:cNvPr>
          <p:cNvGrpSpPr/>
          <p:nvPr/>
        </p:nvGrpSpPr>
        <p:grpSpPr>
          <a:xfrm>
            <a:off x="177371" y="7428179"/>
            <a:ext cx="6596246" cy="588655"/>
            <a:chOff x="177371" y="1064116"/>
            <a:chExt cx="6596246" cy="58865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E7364C7-B8C8-4567-B47D-CC8A75ED6D5C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C4E2F33-28DF-447C-8118-E3307D6E93B3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3C71F93-34B7-4FA2-AEAF-9FA632530AE3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AF3335E-B637-4060-B973-6C9693DE6F0D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7779720-388B-4BD2-BB69-22781A3230E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1E87035-4F1E-4BF5-9496-47BAFD16B748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956D0EE-2C25-4895-B853-6DD90DF1F678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2B31354-1EEE-45EE-90BD-1DFB6C16CC4D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10193528-6D42-40FE-B34B-3022B2B68261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572681-6F57-41D7-AB64-0E18A3012B35}"/>
              </a:ext>
            </a:extLst>
          </p:cNvPr>
          <p:cNvGrpSpPr/>
          <p:nvPr/>
        </p:nvGrpSpPr>
        <p:grpSpPr>
          <a:xfrm>
            <a:off x="177371" y="8258191"/>
            <a:ext cx="6596246" cy="588655"/>
            <a:chOff x="177371" y="1064116"/>
            <a:chExt cx="6596246" cy="588655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7B7E03B-98DD-45CF-B3E9-75EC57B89DD6}"/>
                </a:ext>
              </a:extLst>
            </p:cNvPr>
            <p:cNvSpPr/>
            <p:nvPr/>
          </p:nvSpPr>
          <p:spPr>
            <a:xfrm>
              <a:off x="177371" y="1064116"/>
              <a:ext cx="6462793" cy="358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radley Hand ITC" panose="03070402050302030203" pitchFamily="66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0B28D77-891B-40A7-8CCE-8D2E7C640AD7}"/>
                </a:ext>
              </a:extLst>
            </p:cNvPr>
            <p:cNvSpPr txBox="1"/>
            <p:nvPr/>
          </p:nvSpPr>
          <p:spPr>
            <a:xfrm>
              <a:off x="6222773" y="1359837"/>
              <a:ext cx="55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100%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92730F-C5A4-430B-8CB2-6F00B2309DBC}"/>
                </a:ext>
              </a:extLst>
            </p:cNvPr>
            <p:cNvSpPr txBox="1"/>
            <p:nvPr/>
          </p:nvSpPr>
          <p:spPr>
            <a:xfrm>
              <a:off x="3156035" y="1359836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50%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8AFC97D-57C8-4323-970A-D3F0FC253576}"/>
                </a:ext>
              </a:extLst>
            </p:cNvPr>
            <p:cNvSpPr txBox="1"/>
            <p:nvPr/>
          </p:nvSpPr>
          <p:spPr>
            <a:xfrm>
              <a:off x="1464527" y="1369596"/>
              <a:ext cx="4641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25%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927CA50-6A87-41E9-9F6A-D7CAB881819D}"/>
                </a:ext>
              </a:extLst>
            </p:cNvPr>
            <p:cNvSpPr txBox="1"/>
            <p:nvPr/>
          </p:nvSpPr>
          <p:spPr>
            <a:xfrm>
              <a:off x="4842772" y="1375772"/>
              <a:ext cx="4847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Bradley Hand ITC" panose="03070402050302030203" pitchFamily="66" charset="0"/>
                </a:rPr>
                <a:t>75%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3F96FA7-8874-4C6E-B3A5-CE221E64183E}"/>
                </a:ext>
              </a:extLst>
            </p:cNvPr>
            <p:cNvSpPr/>
            <p:nvPr/>
          </p:nvSpPr>
          <p:spPr>
            <a:xfrm>
              <a:off x="150213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A4BB92F-0460-400E-9D6C-A0FF7AB1F689}"/>
                </a:ext>
              </a:extLst>
            </p:cNvPr>
            <p:cNvSpPr/>
            <p:nvPr/>
          </p:nvSpPr>
          <p:spPr>
            <a:xfrm>
              <a:off x="3204467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E0FAC7B-B403-4642-B5C6-EB0652E3F352}"/>
                </a:ext>
              </a:extLst>
            </p:cNvPr>
            <p:cNvSpPr/>
            <p:nvPr/>
          </p:nvSpPr>
          <p:spPr>
            <a:xfrm>
              <a:off x="4903391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F21FDB4-6BFA-4CD8-B969-9BBC5D9604CD}"/>
                </a:ext>
              </a:extLst>
            </p:cNvPr>
            <p:cNvSpPr/>
            <p:nvPr/>
          </p:nvSpPr>
          <p:spPr>
            <a:xfrm>
              <a:off x="6262545" y="1157844"/>
              <a:ext cx="350560" cy="170992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27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December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1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December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796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3998262" y="6398958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508558"/>
              </p:ext>
            </p:extLst>
          </p:nvPr>
        </p:nvGraphicFramePr>
        <p:xfrm>
          <a:off x="492201" y="294766"/>
          <a:ext cx="5873598" cy="817036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911953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803756">
                  <a:extLst>
                    <a:ext uri="{9D8B030D-6E8A-4147-A177-3AD203B41FA5}">
                      <a16:colId xmlns:a16="http://schemas.microsoft.com/office/drawing/2014/main" val="1816478784"/>
                    </a:ext>
                  </a:extLst>
                </a:gridCol>
                <a:gridCol w="415788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1671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2453E78E-0F92-460F-B5F5-B367A7AF41C9}"/>
              </a:ext>
            </a:extLst>
          </p:cNvPr>
          <p:cNvGrpSpPr/>
          <p:nvPr/>
        </p:nvGrpSpPr>
        <p:grpSpPr>
          <a:xfrm>
            <a:off x="617869" y="308693"/>
            <a:ext cx="676205" cy="876145"/>
            <a:chOff x="469231" y="1925051"/>
            <a:chExt cx="655415" cy="64970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05B46E-1553-48EC-B398-D40704579071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FA54B-8EE0-4CE8-92DB-FDE7C8B8240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E2C46C-7045-47F9-BF69-FB5F47E8B74A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EABA31-0247-4F7A-B2BB-566C24CCB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DB6498-56B0-4077-ADD2-1C5B7347308E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C03B2E-8418-4737-B151-8647E189AE73}"/>
              </a:ext>
            </a:extLst>
          </p:cNvPr>
          <p:cNvGrpSpPr/>
          <p:nvPr/>
        </p:nvGrpSpPr>
        <p:grpSpPr>
          <a:xfrm>
            <a:off x="617867" y="1473765"/>
            <a:ext cx="676205" cy="876145"/>
            <a:chOff x="469231" y="1925051"/>
            <a:chExt cx="655415" cy="64970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81C339-4B36-4136-B36A-4BB0034B226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C2B7A3-DA21-4C22-8229-A0FAD09E1116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D74C66-AD41-4350-B7AB-093CBBE2EA8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69ECA8-1356-4F5B-BD8B-2976D92E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B8A7C-5050-4DC0-8230-89F82605F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968970-4DF5-4DD4-8066-BBC89C14FE76}"/>
              </a:ext>
            </a:extLst>
          </p:cNvPr>
          <p:cNvGrpSpPr/>
          <p:nvPr/>
        </p:nvGrpSpPr>
        <p:grpSpPr>
          <a:xfrm>
            <a:off x="617867" y="2643462"/>
            <a:ext cx="676205" cy="876145"/>
            <a:chOff x="469231" y="1925051"/>
            <a:chExt cx="655415" cy="64970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2AF99DC-C9AC-4A19-9F41-B2523CA434AB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EBAFFDC-90E7-499F-A6CA-6FB374FE811A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A30016-DB35-49BB-B54E-B4D4128D557D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2DA11C-C2C3-4755-B965-027203DED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77CF0B9-91FC-4AC9-98E3-75D3EE0EDFC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DAE3FA-B3E3-407B-887F-4A0EB6B37A6F}"/>
              </a:ext>
            </a:extLst>
          </p:cNvPr>
          <p:cNvGrpSpPr/>
          <p:nvPr/>
        </p:nvGrpSpPr>
        <p:grpSpPr>
          <a:xfrm>
            <a:off x="617867" y="3816368"/>
            <a:ext cx="676205" cy="876145"/>
            <a:chOff x="469231" y="1925051"/>
            <a:chExt cx="655415" cy="64970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BCD61C-4B93-4EEE-AE0A-9CC43BF87984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58B31CA-6909-4C5C-B187-1F001D03B01C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71A355-280D-4A7E-AB58-5A32C9A28382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94814E-F6A2-4993-A82A-7BE9259D2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EC048F-18CF-4562-B5B7-10F835AD117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65AE5-A017-49C8-9897-52CD8D8A32B8}"/>
              </a:ext>
            </a:extLst>
          </p:cNvPr>
          <p:cNvGrpSpPr/>
          <p:nvPr/>
        </p:nvGrpSpPr>
        <p:grpSpPr>
          <a:xfrm>
            <a:off x="617867" y="4981219"/>
            <a:ext cx="676205" cy="876145"/>
            <a:chOff x="469231" y="1925051"/>
            <a:chExt cx="655415" cy="64970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E350BC-4EBA-4C81-91BE-1AABE27A12C9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A44698-8821-40D5-A233-ABA33314781E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AA75A0-31C9-41EF-B6E6-9A6C55B609E0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D58B7B5-71B2-4819-9C75-F121B2561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63E138-0E23-4E9A-89E9-699EE9A650C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3E0923-C4AF-4E43-81CD-142968031362}"/>
              </a:ext>
            </a:extLst>
          </p:cNvPr>
          <p:cNvGrpSpPr/>
          <p:nvPr/>
        </p:nvGrpSpPr>
        <p:grpSpPr>
          <a:xfrm>
            <a:off x="617865" y="6144640"/>
            <a:ext cx="676205" cy="876145"/>
            <a:chOff x="469231" y="1925051"/>
            <a:chExt cx="655415" cy="64970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74BA51-4E7A-41D8-820E-8159AE01D14C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27D4F19-DE66-4637-9467-A1EA7D4A045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A59FD32-C443-4F64-AD72-710E87CB8A64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4615B2-FDA2-4025-BD72-565F70458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885C3FD-D3BD-4E64-8F68-391EAA71638C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AC3C1C-0EC8-42DA-BDD4-BF9D203096DB}"/>
              </a:ext>
            </a:extLst>
          </p:cNvPr>
          <p:cNvGrpSpPr/>
          <p:nvPr/>
        </p:nvGrpSpPr>
        <p:grpSpPr>
          <a:xfrm>
            <a:off x="617863" y="7316693"/>
            <a:ext cx="676205" cy="876145"/>
            <a:chOff x="469231" y="1925051"/>
            <a:chExt cx="655415" cy="64970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6DA1D14-C572-45F4-9FF2-68D6D1A3C158}"/>
                </a:ext>
              </a:extLst>
            </p:cNvPr>
            <p:cNvCxnSpPr>
              <a:cxnSpLocks/>
            </p:cNvCxnSpPr>
            <p:nvPr/>
          </p:nvCxnSpPr>
          <p:spPr>
            <a:xfrm>
              <a:off x="469231" y="1925052"/>
              <a:ext cx="65541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2FDC0F-4039-4745-8BD8-99B8170028E5}"/>
                </a:ext>
              </a:extLst>
            </p:cNvPr>
            <p:cNvCxnSpPr/>
            <p:nvPr/>
          </p:nvCxnSpPr>
          <p:spPr>
            <a:xfrm>
              <a:off x="469231" y="1925052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FB9F4D0-F309-4715-AF4C-F864DB2E5AFB}"/>
                </a:ext>
              </a:extLst>
            </p:cNvPr>
            <p:cNvCxnSpPr/>
            <p:nvPr/>
          </p:nvCxnSpPr>
          <p:spPr>
            <a:xfrm>
              <a:off x="1124644" y="1925051"/>
              <a:ext cx="0" cy="6497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9EA9225-DDC3-4F56-9B8D-82569029F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31" y="2382865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FB07F7-9FDD-4311-B578-32EDF4ED9B97}"/>
                </a:ext>
              </a:extLst>
            </p:cNvPr>
            <p:cNvCxnSpPr>
              <a:cxnSpLocks/>
            </p:cNvCxnSpPr>
            <p:nvPr/>
          </p:nvCxnSpPr>
          <p:spPr>
            <a:xfrm>
              <a:off x="796939" y="2382863"/>
              <a:ext cx="327707" cy="1918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91" name="Table 91">
            <a:extLst>
              <a:ext uri="{FF2B5EF4-FFF2-40B4-BE49-F238E27FC236}">
                <a16:creationId xmlns:a16="http://schemas.microsoft.com/office/drawing/2014/main" id="{C5A78335-9D6B-4DBD-A184-4DC0638C6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684887"/>
              </p:ext>
            </p:extLst>
          </p:nvPr>
        </p:nvGraphicFramePr>
        <p:xfrm>
          <a:off x="1163782" y="8484288"/>
          <a:ext cx="4530435" cy="53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05">
                  <a:extLst>
                    <a:ext uri="{9D8B030D-6E8A-4147-A177-3AD203B41FA5}">
                      <a16:colId xmlns:a16="http://schemas.microsoft.com/office/drawing/2014/main" val="647039042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148269103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87345337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31543748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4077752589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3951062450"/>
                    </a:ext>
                  </a:extLst>
                </a:gridCol>
                <a:gridCol w="647205">
                  <a:extLst>
                    <a:ext uri="{9D8B030D-6E8A-4147-A177-3AD203B41FA5}">
                      <a16:colId xmlns:a16="http://schemas.microsoft.com/office/drawing/2014/main" val="124619526"/>
                    </a:ext>
                  </a:extLst>
                </a:gridCol>
              </a:tblGrid>
              <a:tr h="5344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10424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24D7E53-9A9E-46F9-9722-E35F15380B87}"/>
              </a:ext>
            </a:extLst>
          </p:cNvPr>
          <p:cNvSpPr txBox="1"/>
          <p:nvPr/>
        </p:nvSpPr>
        <p:spPr>
          <a:xfrm flipH="1">
            <a:off x="544483" y="314721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2BC43-2597-4711-9F92-545676CF9C24}"/>
              </a:ext>
            </a:extLst>
          </p:cNvPr>
          <p:cNvSpPr txBox="1"/>
          <p:nvPr/>
        </p:nvSpPr>
        <p:spPr>
          <a:xfrm flipH="1">
            <a:off x="534387" y="1478646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TUES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C0971D1-A1B0-42DD-A6CF-27628FCC0647}"/>
              </a:ext>
            </a:extLst>
          </p:cNvPr>
          <p:cNvSpPr txBox="1"/>
          <p:nvPr/>
        </p:nvSpPr>
        <p:spPr>
          <a:xfrm flipH="1">
            <a:off x="544483" y="2629834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WED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2EB32D-51E4-4E13-90E6-D95D0EB2D990}"/>
              </a:ext>
            </a:extLst>
          </p:cNvPr>
          <p:cNvSpPr txBox="1"/>
          <p:nvPr/>
        </p:nvSpPr>
        <p:spPr>
          <a:xfrm flipH="1">
            <a:off x="533943" y="3806059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THUR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39E12E1-2BF4-453A-A892-EF1AF707F6F0}"/>
              </a:ext>
            </a:extLst>
          </p:cNvPr>
          <p:cNvSpPr txBox="1"/>
          <p:nvPr/>
        </p:nvSpPr>
        <p:spPr>
          <a:xfrm flipH="1">
            <a:off x="544483" y="498360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FRI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DAC989-3DA9-4967-BCD2-84AE9554DFC5}"/>
              </a:ext>
            </a:extLst>
          </p:cNvPr>
          <p:cNvSpPr txBox="1"/>
          <p:nvPr/>
        </p:nvSpPr>
        <p:spPr>
          <a:xfrm flipH="1">
            <a:off x="533942" y="6146328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6A7D812-74E1-42E4-9F5A-6A912F53E344}"/>
              </a:ext>
            </a:extLst>
          </p:cNvPr>
          <p:cNvSpPr txBox="1"/>
          <p:nvPr/>
        </p:nvSpPr>
        <p:spPr>
          <a:xfrm flipH="1">
            <a:off x="533941" y="7323877"/>
            <a:ext cx="822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SUN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B0ABAC-0BA3-4A25-B6C7-65848600B594}"/>
              </a:ext>
            </a:extLst>
          </p:cNvPr>
          <p:cNvCxnSpPr>
            <a:cxnSpLocks/>
          </p:cNvCxnSpPr>
          <p:nvPr/>
        </p:nvCxnSpPr>
        <p:spPr>
          <a:xfrm flipH="1">
            <a:off x="1397083" y="294766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C633C83-DA7A-4F41-B232-F14B9D4CA87F}"/>
              </a:ext>
            </a:extLst>
          </p:cNvPr>
          <p:cNvCxnSpPr>
            <a:cxnSpLocks/>
          </p:cNvCxnSpPr>
          <p:nvPr/>
        </p:nvCxnSpPr>
        <p:spPr>
          <a:xfrm flipH="1">
            <a:off x="1391055" y="146228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CC1B02-8499-4AF9-A013-C8224010CAB2}"/>
              </a:ext>
            </a:extLst>
          </p:cNvPr>
          <p:cNvCxnSpPr>
            <a:cxnSpLocks/>
          </p:cNvCxnSpPr>
          <p:nvPr/>
        </p:nvCxnSpPr>
        <p:spPr>
          <a:xfrm flipH="1">
            <a:off x="1402591" y="2621465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07E1A5A4-03E7-4D2E-B3D2-6047C27EAC3E}"/>
              </a:ext>
            </a:extLst>
          </p:cNvPr>
          <p:cNvCxnSpPr>
            <a:cxnSpLocks/>
          </p:cNvCxnSpPr>
          <p:nvPr/>
        </p:nvCxnSpPr>
        <p:spPr>
          <a:xfrm flipH="1">
            <a:off x="1389648" y="378438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9FA7C98-2492-46F3-B0C1-1A3EE65CBE48}"/>
              </a:ext>
            </a:extLst>
          </p:cNvPr>
          <p:cNvCxnSpPr>
            <a:cxnSpLocks/>
          </p:cNvCxnSpPr>
          <p:nvPr/>
        </p:nvCxnSpPr>
        <p:spPr>
          <a:xfrm flipH="1">
            <a:off x="1402591" y="4959632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6514C23-D63E-497B-9E4A-BDEC19118D02}"/>
              </a:ext>
            </a:extLst>
          </p:cNvPr>
          <p:cNvCxnSpPr>
            <a:cxnSpLocks/>
          </p:cNvCxnSpPr>
          <p:nvPr/>
        </p:nvCxnSpPr>
        <p:spPr>
          <a:xfrm flipH="1">
            <a:off x="1395295" y="6106494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B4C6B8-1C4F-4448-8E23-5AC5CD0F46A2}"/>
              </a:ext>
            </a:extLst>
          </p:cNvPr>
          <p:cNvCxnSpPr>
            <a:cxnSpLocks/>
          </p:cNvCxnSpPr>
          <p:nvPr/>
        </p:nvCxnSpPr>
        <p:spPr>
          <a:xfrm flipH="1">
            <a:off x="1397083" y="7304058"/>
            <a:ext cx="814812" cy="11706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74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le Dance Outline @ Outline.pics">
            <a:extLst>
              <a:ext uri="{FF2B5EF4-FFF2-40B4-BE49-F238E27FC236}">
                <a16:creationId xmlns:a16="http://schemas.microsoft.com/office/drawing/2014/main" id="{3EDBB175-81B6-451C-A2BE-BFD41BC4AC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17" r="22329"/>
          <a:stretch/>
        </p:blipFill>
        <p:spPr bwMode="auto">
          <a:xfrm flipH="1">
            <a:off x="1302325" y="1514728"/>
            <a:ext cx="5329625" cy="594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991799"/>
              </p:ext>
            </p:extLst>
          </p:nvPr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32432"/>
              </p:ext>
            </p:extLst>
          </p:nvPr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88936"/>
              </p:ext>
            </p:extLst>
          </p:nvPr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27419"/>
              </p:ext>
            </p:extLst>
          </p:nvPr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929331"/>
              </p:ext>
            </p:extLst>
          </p:nvPr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84469"/>
              </p:ext>
            </p:extLst>
          </p:nvPr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271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3830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96181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07479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60972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8815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8173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pic>
        <p:nvPicPr>
          <p:cNvPr id="2050" name="Picture 2" descr="Cardi B with Short Hair Coloring Page - Free Printable Coloring Pages for  Kids">
            <a:extLst>
              <a:ext uri="{FF2B5EF4-FFF2-40B4-BE49-F238E27FC236}">
                <a16:creationId xmlns:a16="http://schemas.microsoft.com/office/drawing/2014/main" id="{B8EA6F44-C8C4-46B4-BC0C-3ABBA22707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83"/>
          <a:stretch/>
        </p:blipFill>
        <p:spPr bwMode="auto">
          <a:xfrm>
            <a:off x="4459781" y="7116315"/>
            <a:ext cx="2367538" cy="206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EECC70D-562D-4A8F-87DD-4743CC207384}"/>
              </a:ext>
            </a:extLst>
          </p:cNvPr>
          <p:cNvSpPr>
            <a:spLocks noChangeAspect="1"/>
          </p:cNvSpPr>
          <p:nvPr/>
        </p:nvSpPr>
        <p:spPr>
          <a:xfrm>
            <a:off x="338741" y="7972748"/>
            <a:ext cx="4179915" cy="2233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B5C514-8D22-4356-B97A-3AC3E72EC9F7}"/>
              </a:ext>
            </a:extLst>
          </p:cNvPr>
          <p:cNvSpPr>
            <a:spLocks noChangeAspect="1"/>
          </p:cNvSpPr>
          <p:nvPr/>
        </p:nvSpPr>
        <p:spPr>
          <a:xfrm>
            <a:off x="1060828" y="8451821"/>
            <a:ext cx="2735743" cy="1461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0FE87C-F929-4E31-A249-0286FD0F799D}"/>
              </a:ext>
            </a:extLst>
          </p:cNvPr>
          <p:cNvCxnSpPr>
            <a:cxnSpLocks/>
          </p:cNvCxnSpPr>
          <p:nvPr/>
        </p:nvCxnSpPr>
        <p:spPr>
          <a:xfrm>
            <a:off x="1982597" y="8004655"/>
            <a:ext cx="897037" cy="2220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BAD621-F450-4453-BC8A-81550D571EE6}"/>
              </a:ext>
            </a:extLst>
          </p:cNvPr>
          <p:cNvCxnSpPr>
            <a:cxnSpLocks/>
          </p:cNvCxnSpPr>
          <p:nvPr/>
        </p:nvCxnSpPr>
        <p:spPr>
          <a:xfrm>
            <a:off x="1107900" y="8229117"/>
            <a:ext cx="2654469" cy="177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B0192B-5848-4109-8DE8-6F8C7E23D392}"/>
              </a:ext>
            </a:extLst>
          </p:cNvPr>
          <p:cNvCxnSpPr>
            <a:cxnSpLocks/>
          </p:cNvCxnSpPr>
          <p:nvPr/>
        </p:nvCxnSpPr>
        <p:spPr>
          <a:xfrm>
            <a:off x="481739" y="8680474"/>
            <a:ext cx="3893922" cy="896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45B710A-2DF2-4625-92E1-FA01C1C0ACC0}"/>
              </a:ext>
            </a:extLst>
          </p:cNvPr>
          <p:cNvCxnSpPr>
            <a:cxnSpLocks/>
          </p:cNvCxnSpPr>
          <p:nvPr/>
        </p:nvCxnSpPr>
        <p:spPr>
          <a:xfrm flipV="1">
            <a:off x="1920406" y="8022411"/>
            <a:ext cx="1096701" cy="214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4FC5A18-3A92-4733-96D5-887C21B80099}"/>
              </a:ext>
            </a:extLst>
          </p:cNvPr>
          <p:cNvCxnSpPr>
            <a:cxnSpLocks/>
          </p:cNvCxnSpPr>
          <p:nvPr/>
        </p:nvCxnSpPr>
        <p:spPr>
          <a:xfrm flipV="1">
            <a:off x="1107899" y="8256949"/>
            <a:ext cx="2701542" cy="172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BEA10F-3981-491A-8960-0B2DFF33E820}"/>
              </a:ext>
            </a:extLst>
          </p:cNvPr>
          <p:cNvCxnSpPr>
            <a:cxnSpLocks/>
          </p:cNvCxnSpPr>
          <p:nvPr/>
        </p:nvCxnSpPr>
        <p:spPr>
          <a:xfrm flipV="1">
            <a:off x="612250" y="8652477"/>
            <a:ext cx="3732931" cy="9615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152873" y="188742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152873" y="1272753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152873" y="2360980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152873" y="5625266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152873" y="4548777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152873" y="6712490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152873" y="3456634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869356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DEC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2796"/>
              </p:ext>
            </p:extLst>
          </p:nvPr>
        </p:nvGraphicFramePr>
        <p:xfrm>
          <a:off x="4761976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761975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761975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01205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42536"/>
              </p:ext>
            </p:extLst>
          </p:nvPr>
        </p:nvGraphicFramePr>
        <p:xfrm>
          <a:off x="194438" y="171808"/>
          <a:ext cx="4407563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792824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614739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69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EDEB93C6-7892-4D00-B86C-2436E5B631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009289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F16F4D-40F9-4BDC-9BB4-6DB67C2E9BC2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1514728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BDEB0DC-EADE-4E63-A5E5-EEC0FB063178}"/>
              </a:ext>
            </a:extLst>
          </p:cNvPr>
          <p:cNvSpPr/>
          <p:nvPr/>
        </p:nvSpPr>
        <p:spPr>
          <a:xfrm>
            <a:off x="1095130" y="0"/>
            <a:ext cx="27979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of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AB9EF6A-1F09-4628-A3AF-C634266A2726}"/>
              </a:ext>
            </a:extLst>
          </p:cNvPr>
          <p:cNvGraphicFramePr>
            <a:graphicFrameLocks noGrp="1"/>
          </p:cNvGraphicFramePr>
          <p:nvPr/>
        </p:nvGraphicFramePr>
        <p:xfrm>
          <a:off x="18753" y="4406204"/>
          <a:ext cx="3330039" cy="2567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2584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21421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C19E9FA-A98A-4B1B-9418-AB0A3CB95519}"/>
              </a:ext>
            </a:extLst>
          </p:cNvPr>
          <p:cNvGraphicFramePr>
            <a:graphicFrameLocks noGrp="1"/>
          </p:cNvGraphicFramePr>
          <p:nvPr/>
        </p:nvGraphicFramePr>
        <p:xfrm>
          <a:off x="3509208" y="1514728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4D21104-E146-43C6-9414-DBD67F592228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3397044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84889DFE-7598-46E3-AFE7-2EF00908C0FF}"/>
              </a:ext>
            </a:extLst>
          </p:cNvPr>
          <p:cNvGraphicFramePr>
            <a:graphicFrameLocks noGrp="1"/>
          </p:cNvGraphicFramePr>
          <p:nvPr/>
        </p:nvGraphicFramePr>
        <p:xfrm>
          <a:off x="3509207" y="5279360"/>
          <a:ext cx="3330039" cy="169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0039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453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249466">
                <a:tc>
                  <a:txBody>
                    <a:bodyPr/>
                    <a:lstStyle/>
                    <a:p>
                      <a:endParaRPr lang="en-US" sz="1600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F7D6FAB1-5E2F-4FC1-9BCE-E7541093372D}"/>
              </a:ext>
            </a:extLst>
          </p:cNvPr>
          <p:cNvGraphicFramePr>
            <a:graphicFrameLocks noGrp="1"/>
          </p:cNvGraphicFramePr>
          <p:nvPr/>
        </p:nvGraphicFramePr>
        <p:xfrm>
          <a:off x="0" y="7142086"/>
          <a:ext cx="6839246" cy="18910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9246">
                  <a:extLst>
                    <a:ext uri="{9D8B030D-6E8A-4147-A177-3AD203B41FA5}">
                      <a16:colId xmlns:a16="http://schemas.microsoft.com/office/drawing/2014/main" val="3049627730"/>
                    </a:ext>
                  </a:extLst>
                </a:gridCol>
              </a:tblGrid>
              <a:tr h="49691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284891"/>
                  </a:ext>
                </a:extLst>
              </a:tr>
              <a:tr h="13941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543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4EAD1B7-74EC-4BB2-8E9E-6B4EAD57C1F2}"/>
              </a:ext>
            </a:extLst>
          </p:cNvPr>
          <p:cNvSpPr/>
          <p:nvPr/>
        </p:nvSpPr>
        <p:spPr>
          <a:xfrm>
            <a:off x="3893127" y="23083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F0A6C-BD73-4F7F-8F5E-8B820E279B14}"/>
              </a:ext>
            </a:extLst>
          </p:cNvPr>
          <p:cNvSpPr txBox="1"/>
          <p:nvPr/>
        </p:nvSpPr>
        <p:spPr>
          <a:xfrm>
            <a:off x="3688544" y="590474"/>
            <a:ext cx="198302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Kristen ITC" panose="03050502040202030202" pitchFamily="66" charset="0"/>
              </a:rPr>
              <a:t>Expenditures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F2126-9F87-4DB9-986A-D020FC0699CA}"/>
              </a:ext>
            </a:extLst>
          </p:cNvPr>
          <p:cNvSpPr txBox="1"/>
          <p:nvPr/>
        </p:nvSpPr>
        <p:spPr>
          <a:xfrm>
            <a:off x="18753" y="1176174"/>
            <a:ext cx="11123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radley Hand ITC" panose="03070402050302030203" pitchFamily="66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410102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73E77B-CCCC-44DB-93C0-CD5DCF28206F}"/>
              </a:ext>
            </a:extLst>
          </p:cNvPr>
          <p:cNvSpPr/>
          <p:nvPr/>
        </p:nvSpPr>
        <p:spPr>
          <a:xfrm>
            <a:off x="289816" y="231062"/>
            <a:ext cx="206659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eorgia" panose="02040502050405020303" pitchFamily="18" charset="0"/>
              </a:rPr>
              <a:t>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5D498-9AE7-4824-918F-E69B81D95788}"/>
              </a:ext>
            </a:extLst>
          </p:cNvPr>
          <p:cNvSpPr txBox="1"/>
          <p:nvPr/>
        </p:nvSpPr>
        <p:spPr>
          <a:xfrm flipH="1">
            <a:off x="2151610" y="79431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in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955964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6002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25146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34290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434340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5257800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6187440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1034240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9486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FEB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863041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77744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APR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691841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MAY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621481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JUNE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F01953-FA11-48C6-935B-AC61B5296FC1}"/>
              </a:ext>
            </a:extLst>
          </p:cNvPr>
          <p:cNvSpPr/>
          <p:nvPr/>
        </p:nvSpPr>
        <p:spPr>
          <a:xfrm>
            <a:off x="791455" y="6475661"/>
            <a:ext cx="242785" cy="23820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1A8AF-5C4A-4E28-8AF8-C5B86B9AA303}"/>
              </a:ext>
            </a:extLst>
          </p:cNvPr>
          <p:cNvSpPr txBox="1"/>
          <p:nvPr/>
        </p:nvSpPr>
        <p:spPr>
          <a:xfrm flipH="1">
            <a:off x="448010" y="1479922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What I’m Proud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C067DB-9E8F-4621-B8E4-E9B91026B620}"/>
              </a:ext>
            </a:extLst>
          </p:cNvPr>
          <p:cNvSpPr txBox="1"/>
          <p:nvPr/>
        </p:nvSpPr>
        <p:spPr>
          <a:xfrm flipH="1">
            <a:off x="448010" y="2781186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Favorite Memories: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04E8A-66BC-4C49-9E42-68890447DDB2}"/>
              </a:ext>
            </a:extLst>
          </p:cNvPr>
          <p:cNvSpPr txBox="1"/>
          <p:nvPr/>
        </p:nvSpPr>
        <p:spPr>
          <a:xfrm flipH="1">
            <a:off x="448010" y="4082450"/>
            <a:ext cx="206659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600" b="1" dirty="0">
                <a:latin typeface="Bradley Hand ITC" panose="03070402050302030203" pitchFamily="66" charset="0"/>
              </a:rPr>
              <a:t>Things I Can Improve:</a:t>
            </a:r>
          </a:p>
        </p:txBody>
      </p:sp>
      <p:pic>
        <p:nvPicPr>
          <p:cNvPr id="26" name="Picture 2" descr="Pin on Printable Patterns at PatternUniverse.com">
            <a:extLst>
              <a:ext uri="{FF2B5EF4-FFF2-40B4-BE49-F238E27FC236}">
                <a16:creationId xmlns:a16="http://schemas.microsoft.com/office/drawing/2014/main" id="{92E129B3-8133-4888-86B7-1B7127189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7" b="9930"/>
          <a:stretch/>
        </p:blipFill>
        <p:spPr bwMode="auto">
          <a:xfrm>
            <a:off x="4005782" y="0"/>
            <a:ext cx="2782252" cy="27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1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rawing harry styles in 2021 | Harry styles drawing, One direction drawings,  Outline art">
            <a:extLst>
              <a:ext uri="{FF2B5EF4-FFF2-40B4-BE49-F238E27FC236}">
                <a16:creationId xmlns:a16="http://schemas.microsoft.com/office/drawing/2014/main" id="{5F67C61B-AC9A-4550-803E-96AE822F1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7200">
            <a:off x="4729827" y="6676898"/>
            <a:ext cx="18097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ll Leaf Outline Stamp | Simply Stamps">
            <a:extLst>
              <a:ext uri="{FF2B5EF4-FFF2-40B4-BE49-F238E27FC236}">
                <a16:creationId xmlns:a16="http://schemas.microsoft.com/office/drawing/2014/main" id="{331407D5-4B3A-45B3-98E5-DEEAA4F75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630" y="2495226"/>
            <a:ext cx="926885" cy="92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6E443-17EB-4DDF-972C-021BCCAF81A6}"/>
              </a:ext>
            </a:extLst>
          </p:cNvPr>
          <p:cNvSpPr/>
          <p:nvPr/>
        </p:nvSpPr>
        <p:spPr>
          <a:xfrm>
            <a:off x="139486" y="114300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DA78D-FFEC-482A-829F-4E55D40A431B}"/>
              </a:ext>
            </a:extLst>
          </p:cNvPr>
          <p:cNvSpPr/>
          <p:nvPr/>
        </p:nvSpPr>
        <p:spPr>
          <a:xfrm>
            <a:off x="139485" y="1951082"/>
            <a:ext cx="6579030" cy="1579518"/>
          </a:xfrm>
          <a:prstGeom prst="roundRect">
            <a:avLst>
              <a:gd name="adj" fmla="val 112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3FC5E7-61C3-46DA-81EF-33F5DDD420F4}"/>
              </a:ext>
            </a:extLst>
          </p:cNvPr>
          <p:cNvSpPr/>
          <p:nvPr/>
        </p:nvSpPr>
        <p:spPr>
          <a:xfrm>
            <a:off x="139485" y="3787864"/>
            <a:ext cx="6579030" cy="5108163"/>
          </a:xfrm>
          <a:prstGeom prst="roundRect">
            <a:avLst>
              <a:gd name="adj" fmla="val 79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2B5733-1A8A-4CED-8B87-D05A90C7ACBD}"/>
              </a:ext>
            </a:extLst>
          </p:cNvPr>
          <p:cNvSpPr/>
          <p:nvPr/>
        </p:nvSpPr>
        <p:spPr>
          <a:xfrm>
            <a:off x="280073" y="0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Sat     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FA5CAF-D90F-4665-B6A8-4550473D5FD3}"/>
              </a:ext>
            </a:extLst>
          </p:cNvPr>
          <p:cNvSpPr/>
          <p:nvPr/>
        </p:nvSpPr>
        <p:spPr>
          <a:xfrm>
            <a:off x="280073" y="1843832"/>
            <a:ext cx="1021784" cy="4240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Sun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905564-1823-4150-BD6B-D91B8790426D}"/>
              </a:ext>
            </a:extLst>
          </p:cNvPr>
          <p:cNvSpPr/>
          <p:nvPr/>
        </p:nvSpPr>
        <p:spPr>
          <a:xfrm>
            <a:off x="0" y="3637850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</p:spTree>
    <p:extLst>
      <p:ext uri="{BB962C8B-B14F-4D97-AF65-F5344CB8AC3E}">
        <p14:creationId xmlns:p14="http://schemas.microsoft.com/office/powerpoint/2010/main" val="2252115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55D820-C063-4E42-8869-A716B6FDAF78}"/>
              </a:ext>
            </a:extLst>
          </p:cNvPr>
          <p:cNvCxnSpPr>
            <a:cxnSpLocks/>
          </p:cNvCxnSpPr>
          <p:nvPr/>
        </p:nvCxnSpPr>
        <p:spPr>
          <a:xfrm>
            <a:off x="367031" y="6594764"/>
            <a:ext cx="5611091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2A8E9E-E490-46BE-8BC8-0F0566A0416D}"/>
              </a:ext>
            </a:extLst>
          </p:cNvPr>
          <p:cNvCxnSpPr/>
          <p:nvPr/>
        </p:nvCxnSpPr>
        <p:spPr>
          <a:xfrm flipV="1">
            <a:off x="10112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9A6D03-5692-4191-8545-230DA038F817}"/>
              </a:ext>
            </a:extLst>
          </p:cNvPr>
          <p:cNvCxnSpPr/>
          <p:nvPr/>
        </p:nvCxnSpPr>
        <p:spPr>
          <a:xfrm flipV="1">
            <a:off x="19256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5DBE0B-52A5-40DE-B1AA-3D62FBF92645}"/>
              </a:ext>
            </a:extLst>
          </p:cNvPr>
          <p:cNvCxnSpPr/>
          <p:nvPr/>
        </p:nvCxnSpPr>
        <p:spPr>
          <a:xfrm flipV="1">
            <a:off x="28400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5E0B44-08CC-4372-B87F-81DB159D3808}"/>
              </a:ext>
            </a:extLst>
          </p:cNvPr>
          <p:cNvCxnSpPr/>
          <p:nvPr/>
        </p:nvCxnSpPr>
        <p:spPr>
          <a:xfrm flipV="1">
            <a:off x="375446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DD2183-CF2A-473F-89A9-26562901DF74}"/>
              </a:ext>
            </a:extLst>
          </p:cNvPr>
          <p:cNvCxnSpPr/>
          <p:nvPr/>
        </p:nvCxnSpPr>
        <p:spPr>
          <a:xfrm flipV="1">
            <a:off x="4668867" y="622554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90F4A-6739-4EE2-A626-2543502B6392}"/>
              </a:ext>
            </a:extLst>
          </p:cNvPr>
          <p:cNvCxnSpPr/>
          <p:nvPr/>
        </p:nvCxnSpPr>
        <p:spPr>
          <a:xfrm flipV="1">
            <a:off x="5598507" y="6583680"/>
            <a:ext cx="0" cy="3581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04CD5A-29E1-4C69-B4D7-A74A6BC335CC}"/>
              </a:ext>
            </a:extLst>
          </p:cNvPr>
          <p:cNvSpPr txBox="1"/>
          <p:nvPr/>
        </p:nvSpPr>
        <p:spPr>
          <a:xfrm flipH="1">
            <a:off x="445307" y="5892743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3EA72-832B-4662-B671-B04BEC43C7F7}"/>
              </a:ext>
            </a:extLst>
          </p:cNvPr>
          <p:cNvSpPr txBox="1"/>
          <p:nvPr/>
        </p:nvSpPr>
        <p:spPr>
          <a:xfrm flipH="1">
            <a:off x="13597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AUG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819DA-F9B4-4E21-9D6C-6EECB35DFCD7}"/>
              </a:ext>
            </a:extLst>
          </p:cNvPr>
          <p:cNvSpPr txBox="1"/>
          <p:nvPr/>
        </p:nvSpPr>
        <p:spPr>
          <a:xfrm flipH="1">
            <a:off x="2274108" y="587453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SEP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A01B4-F05C-40F5-B6B5-1D402A2F7437}"/>
              </a:ext>
            </a:extLst>
          </p:cNvPr>
          <p:cNvSpPr txBox="1"/>
          <p:nvPr/>
        </p:nvSpPr>
        <p:spPr>
          <a:xfrm flipH="1">
            <a:off x="318850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OCT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CD2C03-6739-4CAB-83E4-B989EA3066B3}"/>
              </a:ext>
            </a:extLst>
          </p:cNvPr>
          <p:cNvSpPr txBox="1"/>
          <p:nvPr/>
        </p:nvSpPr>
        <p:spPr>
          <a:xfrm flipH="1">
            <a:off x="4102908" y="5871145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NOV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74331-349F-49A5-B08D-46E122CFDA18}"/>
              </a:ext>
            </a:extLst>
          </p:cNvPr>
          <p:cNvSpPr txBox="1"/>
          <p:nvPr/>
        </p:nvSpPr>
        <p:spPr>
          <a:xfrm flipH="1">
            <a:off x="5032548" y="6941820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DEC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B7CFC7A-7101-4C0B-90A5-500E5941FF17}"/>
              </a:ext>
            </a:extLst>
          </p:cNvPr>
          <p:cNvSpPr/>
          <p:nvPr/>
        </p:nvSpPr>
        <p:spPr>
          <a:xfrm rot="5400000">
            <a:off x="5955250" y="6427482"/>
            <a:ext cx="358139" cy="31239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BB483-9EBA-4305-AD1A-84814EE8E9A5}"/>
              </a:ext>
            </a:extLst>
          </p:cNvPr>
          <p:cNvSpPr txBox="1"/>
          <p:nvPr/>
        </p:nvSpPr>
        <p:spPr>
          <a:xfrm flipH="1">
            <a:off x="445308" y="5886986"/>
            <a:ext cx="1131917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600" b="1" dirty="0">
                <a:latin typeface="Bradley Hand ITC" panose="03070402050302030203" pitchFamily="66" charset="0"/>
              </a:rPr>
              <a:t>JULY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BC8DA-0F40-451A-B999-CEF9E16AE4BD}"/>
              </a:ext>
            </a:extLst>
          </p:cNvPr>
          <p:cNvSpPr txBox="1"/>
          <p:nvPr/>
        </p:nvSpPr>
        <p:spPr>
          <a:xfrm flipH="1">
            <a:off x="2840066" y="2676691"/>
            <a:ext cx="113191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b="1" dirty="0">
                <a:latin typeface="Harlow Solid Italic" panose="04030604020F02020D02" pitchFamily="82" charset="0"/>
              </a:rPr>
              <a:t>favorites</a:t>
            </a:r>
          </a:p>
        </p:txBody>
      </p:sp>
      <p:pic>
        <p:nvPicPr>
          <p:cNvPr id="24" name="Picture 2" descr="Outline Balloon Images, Stock Photos &amp; Vectors | Shutterstock">
            <a:extLst>
              <a:ext uri="{FF2B5EF4-FFF2-40B4-BE49-F238E27FC236}">
                <a16:creationId xmlns:a16="http://schemas.microsoft.com/office/drawing/2014/main" id="{9C552E91-D25C-4405-B64B-E97912753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9" r="17460" b="17490"/>
          <a:stretch/>
        </p:blipFill>
        <p:spPr bwMode="auto">
          <a:xfrm rot="1703287">
            <a:off x="5056465" y="-252929"/>
            <a:ext cx="1694443" cy="230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2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January</a:t>
            </a:r>
          </a:p>
        </p:txBody>
      </p:sp>
    </p:spTree>
    <p:extLst>
      <p:ext uri="{BB962C8B-B14F-4D97-AF65-F5344CB8AC3E}">
        <p14:creationId xmlns:p14="http://schemas.microsoft.com/office/powerpoint/2010/main" val="4228636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57243"/>
              </p:ext>
            </p:extLst>
          </p:nvPr>
        </p:nvGraphicFramePr>
        <p:xfrm>
          <a:off x="0" y="860638"/>
          <a:ext cx="6858000" cy="7060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654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8227942"/>
            <a:ext cx="6774872" cy="83032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JANUARY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24872" y="797009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  <p:pic>
        <p:nvPicPr>
          <p:cNvPr id="1026" name="Picture 2" descr="Martin Luther King Jr Coloring Pages and Worksheets - Best Coloring Pages  For Kids | Martin luther king art, Martin luther king jr activities, Martin  luther">
            <a:extLst>
              <a:ext uri="{FF2B5EF4-FFF2-40B4-BE49-F238E27FC236}">
                <a16:creationId xmlns:a16="http://schemas.microsoft.com/office/drawing/2014/main" id="{C298DBF4-11B5-4CED-BBA3-E5B7C3F5F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" r="10660" b="8705"/>
          <a:stretch/>
        </p:blipFill>
        <p:spPr bwMode="auto">
          <a:xfrm>
            <a:off x="1074314" y="4726669"/>
            <a:ext cx="617671" cy="8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4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38922"/>
              </p:ext>
            </p:extLst>
          </p:nvPr>
        </p:nvGraphicFramePr>
        <p:xfrm>
          <a:off x="0" y="87745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15" name="Graphic 14" descr="Champagne glasses outline">
            <a:extLst>
              <a:ext uri="{FF2B5EF4-FFF2-40B4-BE49-F238E27FC236}">
                <a16:creationId xmlns:a16="http://schemas.microsoft.com/office/drawing/2014/main" id="{62C0A914-29FB-4D2B-BAF5-193469212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0259" y="11634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81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10935"/>
              </p:ext>
            </p:extLst>
          </p:nvPr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04862"/>
              </p:ext>
            </p:extLst>
          </p:nvPr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3110547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January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734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January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705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January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632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How to Draw Spiderman Face (Spiderman) Step by Step : Drawing  Tutorials">
            <a:extLst>
              <a:ext uri="{FF2B5EF4-FFF2-40B4-BE49-F238E27FC236}">
                <a16:creationId xmlns:a16="http://schemas.microsoft.com/office/drawing/2014/main" id="{850DBC94-DD75-4596-B51D-B16D92EC0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1"/>
          <a:stretch/>
        </p:blipFill>
        <p:spPr bwMode="auto">
          <a:xfrm rot="21215747">
            <a:off x="4646182" y="6396097"/>
            <a:ext cx="2157076" cy="272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9765"/>
              </p:ext>
            </p:extLst>
          </p:nvPr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515244"/>
              </p:ext>
            </p:extLst>
          </p:nvPr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19414"/>
              </p:ext>
            </p:extLst>
          </p:nvPr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6771"/>
              </p:ext>
            </p:extLst>
          </p:nvPr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8086"/>
              </p:ext>
            </p:extLst>
          </p:nvPr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34654"/>
              </p:ext>
            </p:extLst>
          </p:nvPr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JAN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81006"/>
              </p:ext>
            </p:extLst>
          </p:nvPr>
        </p:nvGraphicFramePr>
        <p:xfrm>
          <a:off x="4810963" y="674088"/>
          <a:ext cx="1943151" cy="142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5076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67553"/>
              </p:ext>
            </p:extLst>
          </p:nvPr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379360"/>
              </p:ext>
            </p:extLst>
          </p:nvPr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559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</p:spTree>
    <p:extLst>
      <p:ext uri="{BB962C8B-B14F-4D97-AF65-F5344CB8AC3E}">
        <p14:creationId xmlns:p14="http://schemas.microsoft.com/office/powerpoint/2010/main" val="202516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479565" y="90170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667000" y="90170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838700" y="90170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35888-4E07-4763-8A35-EBE8446434EB}"/>
              </a:ext>
            </a:extLst>
          </p:cNvPr>
          <p:cNvSpPr txBox="1"/>
          <p:nvPr/>
        </p:nvSpPr>
        <p:spPr>
          <a:xfrm>
            <a:off x="-63500" y="27559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2E159C-6121-4F9B-9EE7-9575D9EFF3D0}"/>
              </a:ext>
            </a:extLst>
          </p:cNvPr>
          <p:cNvSpPr txBox="1"/>
          <p:nvPr/>
        </p:nvSpPr>
        <p:spPr>
          <a:xfrm>
            <a:off x="-63500" y="36830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8F582-56A7-47F3-B099-B3836099FEE1}"/>
              </a:ext>
            </a:extLst>
          </p:cNvPr>
          <p:cNvSpPr txBox="1"/>
          <p:nvPr/>
        </p:nvSpPr>
        <p:spPr>
          <a:xfrm>
            <a:off x="-63501" y="46101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147B7-D62D-498F-AA6F-AEA3F7F12092}"/>
              </a:ext>
            </a:extLst>
          </p:cNvPr>
          <p:cNvSpPr txBox="1"/>
          <p:nvPr/>
        </p:nvSpPr>
        <p:spPr>
          <a:xfrm>
            <a:off x="-67965" y="55372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FCFFC5-0193-46D1-966B-DD1A0465A884}"/>
              </a:ext>
            </a:extLst>
          </p:cNvPr>
          <p:cNvSpPr txBox="1"/>
          <p:nvPr/>
        </p:nvSpPr>
        <p:spPr>
          <a:xfrm>
            <a:off x="-67966" y="64643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D0253-8E75-406A-A5C3-E382962B00C0}"/>
              </a:ext>
            </a:extLst>
          </p:cNvPr>
          <p:cNvSpPr txBox="1"/>
          <p:nvPr/>
        </p:nvSpPr>
        <p:spPr>
          <a:xfrm>
            <a:off x="-67967" y="73914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0FC50-DA07-47A1-AFD0-653A79C75D6E}"/>
              </a:ext>
            </a:extLst>
          </p:cNvPr>
          <p:cNvSpPr txBox="1"/>
          <p:nvPr/>
        </p:nvSpPr>
        <p:spPr>
          <a:xfrm>
            <a:off x="-67968" y="8318500"/>
            <a:ext cx="46166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000" b="1" dirty="0">
                <a:latin typeface="Bradley Hand ITC" panose="03070402050302030203" pitchFamily="66" charset="0"/>
              </a:rPr>
              <a:t>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9153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30870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258741" y="53236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25CDC-AD02-4D9B-A341-A6C61AB3AEE5}"/>
              </a:ext>
            </a:extLst>
          </p:cNvPr>
          <p:cNvCxnSpPr/>
          <p:nvPr/>
        </p:nvCxnSpPr>
        <p:spPr>
          <a:xfrm>
            <a:off x="0" y="272409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6B20D-319D-45DC-A847-092A73B574F5}"/>
              </a:ext>
            </a:extLst>
          </p:cNvPr>
          <p:cNvCxnSpPr/>
          <p:nvPr/>
        </p:nvCxnSpPr>
        <p:spPr>
          <a:xfrm>
            <a:off x="25781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EC8D33-6BF2-448D-94A6-8687C386701B}"/>
              </a:ext>
            </a:extLst>
          </p:cNvPr>
          <p:cNvCxnSpPr/>
          <p:nvPr/>
        </p:nvCxnSpPr>
        <p:spPr>
          <a:xfrm>
            <a:off x="4749800" y="2476500"/>
            <a:ext cx="0" cy="6667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F375FF-B287-41FA-A5B8-45E5CD1AC90D}"/>
              </a:ext>
            </a:extLst>
          </p:cNvPr>
          <p:cNvCxnSpPr/>
          <p:nvPr/>
        </p:nvCxnSpPr>
        <p:spPr>
          <a:xfrm>
            <a:off x="-1498600" y="3683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8D0AB1-FA4C-4DD1-8814-6D564707CE1A}"/>
              </a:ext>
            </a:extLst>
          </p:cNvPr>
          <p:cNvCxnSpPr/>
          <p:nvPr/>
        </p:nvCxnSpPr>
        <p:spPr>
          <a:xfrm>
            <a:off x="-25400" y="3683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396F1-53AA-4EAE-B67A-626B98CC34D4}"/>
              </a:ext>
            </a:extLst>
          </p:cNvPr>
          <p:cNvCxnSpPr/>
          <p:nvPr/>
        </p:nvCxnSpPr>
        <p:spPr>
          <a:xfrm>
            <a:off x="0" y="45720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11DC22-6094-4800-AF43-FC40D30238E1}"/>
              </a:ext>
            </a:extLst>
          </p:cNvPr>
          <p:cNvCxnSpPr/>
          <p:nvPr/>
        </p:nvCxnSpPr>
        <p:spPr>
          <a:xfrm>
            <a:off x="0" y="54991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04633-31D7-4434-90CB-9870F0AAC927}"/>
              </a:ext>
            </a:extLst>
          </p:cNvPr>
          <p:cNvCxnSpPr/>
          <p:nvPr/>
        </p:nvCxnSpPr>
        <p:spPr>
          <a:xfrm>
            <a:off x="0" y="64135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E2E465-49AF-49B8-B975-9A52DD4535F2}"/>
              </a:ext>
            </a:extLst>
          </p:cNvPr>
          <p:cNvCxnSpPr/>
          <p:nvPr/>
        </p:nvCxnSpPr>
        <p:spPr>
          <a:xfrm>
            <a:off x="0" y="7340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02B36-E68A-4598-827F-2CF8F7DC65DC}"/>
              </a:ext>
            </a:extLst>
          </p:cNvPr>
          <p:cNvCxnSpPr/>
          <p:nvPr/>
        </p:nvCxnSpPr>
        <p:spPr>
          <a:xfrm>
            <a:off x="0" y="8229600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87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February</a:t>
            </a:r>
          </a:p>
        </p:txBody>
      </p:sp>
    </p:spTree>
    <p:extLst>
      <p:ext uri="{BB962C8B-B14F-4D97-AF65-F5344CB8AC3E}">
        <p14:creationId xmlns:p14="http://schemas.microsoft.com/office/powerpoint/2010/main" val="1517148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eart drawing outline Images, Stock Photos &amp;amp; Vectors | Shutterstock">
            <a:extLst>
              <a:ext uri="{FF2B5EF4-FFF2-40B4-BE49-F238E27FC236}">
                <a16:creationId xmlns:a16="http://schemas.microsoft.com/office/drawing/2014/main" id="{B6A5B99F-96D5-40F3-B2E4-D110E6742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35" t="16753" r="13010" b="19351"/>
          <a:stretch/>
        </p:blipFill>
        <p:spPr bwMode="auto">
          <a:xfrm>
            <a:off x="57726" y="3661098"/>
            <a:ext cx="872837" cy="83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roundhog day linear icon Royalty Free Vector Image">
            <a:extLst>
              <a:ext uri="{FF2B5EF4-FFF2-40B4-BE49-F238E27FC236}">
                <a16:creationId xmlns:a16="http://schemas.microsoft.com/office/drawing/2014/main" id="{2A2A8563-2CA6-466B-8D43-2317ABF75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9" t="20261" r="17172" b="45698"/>
          <a:stretch/>
        </p:blipFill>
        <p:spPr bwMode="auto">
          <a:xfrm>
            <a:off x="3429000" y="1554762"/>
            <a:ext cx="916056" cy="48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44081"/>
              </p:ext>
            </p:extLst>
          </p:nvPr>
        </p:nvGraphicFramePr>
        <p:xfrm>
          <a:off x="0" y="86063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107382"/>
            <a:ext cx="6774872" cy="195088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FEBRUARY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94145" y="684953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837030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Madam Cj Walker Coloring Pages | Free People Coloring Pages | Kidadl">
            <a:extLst>
              <a:ext uri="{FF2B5EF4-FFF2-40B4-BE49-F238E27FC236}">
                <a16:creationId xmlns:a16="http://schemas.microsoft.com/office/drawing/2014/main" id="{3DF0D0EF-C717-4B48-8402-6FA2D85D1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4" t="3622" r="5519" b="14060"/>
          <a:stretch/>
        </p:blipFill>
        <p:spPr bwMode="auto">
          <a:xfrm>
            <a:off x="3801918" y="5693639"/>
            <a:ext cx="899284" cy="121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1509"/>
              </p:ext>
            </p:extLst>
          </p:nvPr>
        </p:nvGraphicFramePr>
        <p:xfrm>
          <a:off x="0" y="877453"/>
          <a:ext cx="5143500" cy="4706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4974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pic>
        <p:nvPicPr>
          <p:cNvPr id="2050" name="Picture 2" descr="Sojourner Truth Coloring Pages | Free People Coloring Pages | Kidadl">
            <a:extLst>
              <a:ext uri="{FF2B5EF4-FFF2-40B4-BE49-F238E27FC236}">
                <a16:creationId xmlns:a16="http://schemas.microsoft.com/office/drawing/2014/main" id="{7AB951BE-0D9B-42DF-BD45-402F1A7CD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34"/>
          <a:stretch/>
        </p:blipFill>
        <p:spPr bwMode="auto">
          <a:xfrm>
            <a:off x="167432" y="5648136"/>
            <a:ext cx="1016002" cy="12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8801C0-A165-43FD-AD32-B6A77612F286}"/>
              </a:ext>
            </a:extLst>
          </p:cNvPr>
          <p:cNvSpPr txBox="1"/>
          <p:nvPr/>
        </p:nvSpPr>
        <p:spPr>
          <a:xfrm>
            <a:off x="837072" y="6030501"/>
            <a:ext cx="1016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Sojourner Truth</a:t>
            </a:r>
          </a:p>
        </p:txBody>
      </p:sp>
      <p:pic>
        <p:nvPicPr>
          <p:cNvPr id="2052" name="Picture 4" descr="George Washington Carver Coloring Page | crayola.com">
            <a:extLst>
              <a:ext uri="{FF2B5EF4-FFF2-40B4-BE49-F238E27FC236}">
                <a16:creationId xmlns:a16="http://schemas.microsoft.com/office/drawing/2014/main" id="{6B0AC15D-7E99-4B3B-86BA-EAB13F1695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7" t="6216" r="16685" b="25828"/>
          <a:stretch/>
        </p:blipFill>
        <p:spPr bwMode="auto">
          <a:xfrm>
            <a:off x="2040082" y="5661221"/>
            <a:ext cx="1016002" cy="127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B9E911E-406E-4C81-8EC2-4B52CF2A420B}"/>
              </a:ext>
            </a:extLst>
          </p:cNvPr>
          <p:cNvSpPr txBox="1"/>
          <p:nvPr/>
        </p:nvSpPr>
        <p:spPr>
          <a:xfrm>
            <a:off x="2761837" y="5674857"/>
            <a:ext cx="11309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radley Hand ITC" panose="03070402050302030203" pitchFamily="66" charset="0"/>
              </a:rPr>
              <a:t>George Washington Carver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6636A-ED78-4A83-9F24-19E05418E5E4}"/>
              </a:ext>
            </a:extLst>
          </p:cNvPr>
          <p:cNvSpPr txBox="1"/>
          <p:nvPr/>
        </p:nvSpPr>
        <p:spPr>
          <a:xfrm>
            <a:off x="4438425" y="6484575"/>
            <a:ext cx="1130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radley Hand ITC" panose="03070402050302030203" pitchFamily="66" charset="0"/>
              </a:rPr>
              <a:t>Madame C.J. Walker</a:t>
            </a:r>
          </a:p>
        </p:txBody>
      </p:sp>
    </p:spTree>
    <p:extLst>
      <p:ext uri="{BB962C8B-B14F-4D97-AF65-F5344CB8AC3E}">
        <p14:creationId xmlns:p14="http://schemas.microsoft.com/office/powerpoint/2010/main" val="2868996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February 2022</a:t>
            </a:r>
          </a:p>
        </p:txBody>
      </p:sp>
    </p:spTree>
    <p:extLst>
      <p:ext uri="{BB962C8B-B14F-4D97-AF65-F5344CB8AC3E}">
        <p14:creationId xmlns:p14="http://schemas.microsoft.com/office/powerpoint/2010/main" val="417049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February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3423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February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6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February Review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0079B4-1345-4432-8EF0-88E3B595CF5D}"/>
              </a:ext>
            </a:extLst>
          </p:cNvPr>
          <p:cNvSpPr/>
          <p:nvPr/>
        </p:nvSpPr>
        <p:spPr>
          <a:xfrm>
            <a:off x="3509210" y="885465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A583A9-0392-4426-8CE6-67A326BE6540}"/>
              </a:ext>
            </a:extLst>
          </p:cNvPr>
          <p:cNvSpPr/>
          <p:nvPr/>
        </p:nvSpPr>
        <p:spPr>
          <a:xfrm>
            <a:off x="3509210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2D8A23-5846-40A6-BE6A-F110E25D8A7A}"/>
              </a:ext>
            </a:extLst>
          </p:cNvPr>
          <p:cNvSpPr/>
          <p:nvPr/>
        </p:nvSpPr>
        <p:spPr>
          <a:xfrm>
            <a:off x="12700" y="89385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44809C-80BF-4F25-9120-67B96900B24C}"/>
              </a:ext>
            </a:extLst>
          </p:cNvPr>
          <p:cNvSpPr/>
          <p:nvPr/>
        </p:nvSpPr>
        <p:spPr>
          <a:xfrm>
            <a:off x="6649" y="360911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6502178"/>
            <a:ext cx="3330038" cy="2474181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2" y="716279"/>
            <a:ext cx="655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Keep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68379" y="716279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37754-C609-4C7F-A753-AF72055486C0}"/>
              </a:ext>
            </a:extLst>
          </p:cNvPr>
          <p:cNvSpPr txBox="1"/>
          <p:nvPr/>
        </p:nvSpPr>
        <p:spPr>
          <a:xfrm>
            <a:off x="259170" y="3452151"/>
            <a:ext cx="9981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C029C-A405-4ECC-9D2F-43BC15829711}"/>
              </a:ext>
            </a:extLst>
          </p:cNvPr>
          <p:cNvSpPr txBox="1"/>
          <p:nvPr/>
        </p:nvSpPr>
        <p:spPr>
          <a:xfrm>
            <a:off x="3768379" y="3452151"/>
            <a:ext cx="7782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48070" y="6330489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806880" y="6330489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14800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22024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563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FEB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9095"/>
              </p:ext>
            </p:extLst>
          </p:nvPr>
        </p:nvGraphicFramePr>
        <p:xfrm>
          <a:off x="4810963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/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413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258909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993" y="4239287"/>
            <a:ext cx="3330040" cy="261084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4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7085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14107" y="5155323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890846" y="157260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42626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072911" y="515008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41658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6827772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2506851" y="70305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</p:spTree>
    <p:extLst>
      <p:ext uri="{BB962C8B-B14F-4D97-AF65-F5344CB8AC3E}">
        <p14:creationId xmlns:p14="http://schemas.microsoft.com/office/powerpoint/2010/main" val="3139506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March</a:t>
            </a:r>
          </a:p>
        </p:txBody>
      </p:sp>
    </p:spTree>
    <p:extLst>
      <p:ext uri="{BB962C8B-B14F-4D97-AF65-F5344CB8AC3E}">
        <p14:creationId xmlns:p14="http://schemas.microsoft.com/office/powerpoint/2010/main" val="185949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187B54-B489-4624-BCAE-1009708B6356}"/>
              </a:ext>
            </a:extLst>
          </p:cNvPr>
          <p:cNvSpPr txBox="1"/>
          <p:nvPr/>
        </p:nvSpPr>
        <p:spPr>
          <a:xfrm>
            <a:off x="-54290" y="-14597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Weekly Tracker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AC0D1C8-1C34-4B8A-AB9E-ECCA1A817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87067"/>
              </p:ext>
            </p:extLst>
          </p:nvPr>
        </p:nvGraphicFramePr>
        <p:xfrm>
          <a:off x="177799" y="1168400"/>
          <a:ext cx="6540499" cy="7861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357">
                  <a:extLst>
                    <a:ext uri="{9D8B030D-6E8A-4147-A177-3AD203B41FA5}">
                      <a16:colId xmlns:a16="http://schemas.microsoft.com/office/drawing/2014/main" val="2577046066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674024837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237239302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635444700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28091912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3644859419"/>
                    </a:ext>
                  </a:extLst>
                </a:gridCol>
                <a:gridCol w="934357">
                  <a:extLst>
                    <a:ext uri="{9D8B030D-6E8A-4147-A177-3AD203B41FA5}">
                      <a16:colId xmlns:a16="http://schemas.microsoft.com/office/drawing/2014/main" val="480726380"/>
                    </a:ext>
                  </a:extLst>
                </a:gridCol>
              </a:tblGrid>
              <a:tr h="450921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1881321"/>
                  </a:ext>
                </a:extLst>
              </a:tr>
              <a:tr h="741037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13110"/>
                  </a:ext>
                </a:extLst>
              </a:tr>
            </a:tbl>
          </a:graphicData>
        </a:graphic>
      </p:graphicFrame>
      <p:pic>
        <p:nvPicPr>
          <p:cNvPr id="68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793C4A56-1605-4196-A95A-11060D48E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58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How to Draw a Spatula - VERY EASY - YouTube">
            <a:extLst>
              <a:ext uri="{FF2B5EF4-FFF2-40B4-BE49-F238E27FC236}">
                <a16:creationId xmlns:a16="http://schemas.microsoft.com/office/drawing/2014/main" id="{6597C86D-02D6-44C0-88C5-A2B8D3516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58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 descr="Simple Sun Drawing | Etsy">
            <a:extLst>
              <a:ext uri="{FF2B5EF4-FFF2-40B4-BE49-F238E27FC236}">
                <a16:creationId xmlns:a16="http://schemas.microsoft.com/office/drawing/2014/main" id="{21926DBD-4945-4BB4-9BA4-989AC81B5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428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Sunset Drawing - How To Draw A Sunset Step By Step">
            <a:extLst>
              <a:ext uri="{FF2B5EF4-FFF2-40B4-BE49-F238E27FC236}">
                <a16:creationId xmlns:a16="http://schemas.microsoft.com/office/drawing/2014/main" id="{DF6A0A2A-A4BE-4C25-86EB-EF9E5C477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58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B3001BF-ADAC-4C0A-BEA3-D794438FAE10}"/>
              </a:ext>
            </a:extLst>
          </p:cNvPr>
          <p:cNvGrpSpPr/>
          <p:nvPr/>
        </p:nvGrpSpPr>
        <p:grpSpPr>
          <a:xfrm>
            <a:off x="215899" y="5961052"/>
            <a:ext cx="800101" cy="758535"/>
            <a:chOff x="4204261" y="540583"/>
            <a:chExt cx="555001" cy="526169"/>
          </a:xfrm>
        </p:grpSpPr>
        <p:sp>
          <p:nvSpPr>
            <p:cNvPr id="73" name="Smiley Face 72">
              <a:extLst>
                <a:ext uri="{FF2B5EF4-FFF2-40B4-BE49-F238E27FC236}">
                  <a16:creationId xmlns:a16="http://schemas.microsoft.com/office/drawing/2014/main" id="{5595AE70-3131-49DD-A833-146938E314F1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18E10A-49C0-49A3-BA2E-D32A1B53A00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4017B13B-B9FC-4AB5-9E51-C01F41F2F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1130299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8" descr="How to Draw a Spatula - VERY EASY - YouTube">
            <a:extLst>
              <a:ext uri="{FF2B5EF4-FFF2-40B4-BE49-F238E27FC236}">
                <a16:creationId xmlns:a16="http://schemas.microsoft.com/office/drawing/2014/main" id="{DAC9EF3C-BD82-4730-A051-65CC9F4F4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1130299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Simple Sun Drawing | Etsy">
            <a:extLst>
              <a:ext uri="{FF2B5EF4-FFF2-40B4-BE49-F238E27FC236}">
                <a16:creationId xmlns:a16="http://schemas.microsoft.com/office/drawing/2014/main" id="{F77193F1-BC65-4D3E-94E9-E5BEB6C17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1157202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Sunset Drawing - How To Draw A Sunset Step By Step">
            <a:extLst>
              <a:ext uri="{FF2B5EF4-FFF2-40B4-BE49-F238E27FC236}">
                <a16:creationId xmlns:a16="http://schemas.microsoft.com/office/drawing/2014/main" id="{0F5AE497-10B8-42A4-A256-EB2B456C6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1130299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9D874F38-97F8-41FA-90A1-248334E71177}"/>
              </a:ext>
            </a:extLst>
          </p:cNvPr>
          <p:cNvGrpSpPr/>
          <p:nvPr/>
        </p:nvGrpSpPr>
        <p:grpSpPr>
          <a:xfrm>
            <a:off x="1130299" y="5961052"/>
            <a:ext cx="800101" cy="758535"/>
            <a:chOff x="4204261" y="540583"/>
            <a:chExt cx="555001" cy="526169"/>
          </a:xfrm>
        </p:grpSpPr>
        <p:sp>
          <p:nvSpPr>
            <p:cNvPr id="80" name="Smiley Face 79">
              <a:extLst>
                <a:ext uri="{FF2B5EF4-FFF2-40B4-BE49-F238E27FC236}">
                  <a16:creationId xmlns:a16="http://schemas.microsoft.com/office/drawing/2014/main" id="{CDC0D3F8-5F47-45F3-BFE5-F90F56EAAAB4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659878B-70C3-4E5F-B16C-371A3E0A6092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D4129074-782E-4348-92B3-5A5A94177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21001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" descr="How to Draw a Spatula - VERY EASY - YouTube">
            <a:extLst>
              <a:ext uri="{FF2B5EF4-FFF2-40B4-BE49-F238E27FC236}">
                <a16:creationId xmlns:a16="http://schemas.microsoft.com/office/drawing/2014/main" id="{890C1A45-5841-4355-BEAE-B4EC219A1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21001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6" descr="Simple Sun Drawing | Etsy">
            <a:extLst>
              <a:ext uri="{FF2B5EF4-FFF2-40B4-BE49-F238E27FC236}">
                <a16:creationId xmlns:a16="http://schemas.microsoft.com/office/drawing/2014/main" id="{670C7DDD-661E-499D-8A18-4A890BA4A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21270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4" descr="Sunset Drawing - How To Draw A Sunset Step By Step">
            <a:extLst>
              <a:ext uri="{FF2B5EF4-FFF2-40B4-BE49-F238E27FC236}">
                <a16:creationId xmlns:a16="http://schemas.microsoft.com/office/drawing/2014/main" id="{9D3EA40A-FBC7-4896-B282-3F6190CC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21001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479CDE4-AD25-4135-BBBC-605662C49DF7}"/>
              </a:ext>
            </a:extLst>
          </p:cNvPr>
          <p:cNvGrpSpPr/>
          <p:nvPr/>
        </p:nvGrpSpPr>
        <p:grpSpPr>
          <a:xfrm>
            <a:off x="2100178" y="5961052"/>
            <a:ext cx="800101" cy="758535"/>
            <a:chOff x="4204261" y="540583"/>
            <a:chExt cx="555001" cy="526169"/>
          </a:xfrm>
        </p:grpSpPr>
        <p:sp>
          <p:nvSpPr>
            <p:cNvPr id="87" name="Smiley Face 86">
              <a:extLst>
                <a:ext uri="{FF2B5EF4-FFF2-40B4-BE49-F238E27FC236}">
                  <a16:creationId xmlns:a16="http://schemas.microsoft.com/office/drawing/2014/main" id="{1AB85176-CBCF-41F5-9E95-FC0B9AC78930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43A027-37C1-4850-AE79-CFF922BE6718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9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01FBA884-3F20-497F-93BF-30EE17A9E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014578" y="19136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How to Draw a Spatula - VERY EASY - YouTube">
            <a:extLst>
              <a:ext uri="{FF2B5EF4-FFF2-40B4-BE49-F238E27FC236}">
                <a16:creationId xmlns:a16="http://schemas.microsoft.com/office/drawing/2014/main" id="{2F16D923-BD56-4082-A76A-F7C6E54D5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014578" y="28232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6" descr="Simple Sun Drawing | Etsy">
            <a:extLst>
              <a:ext uri="{FF2B5EF4-FFF2-40B4-BE49-F238E27FC236}">
                <a16:creationId xmlns:a16="http://schemas.microsoft.com/office/drawing/2014/main" id="{9850F7F3-C3C7-47AC-B95D-89F6FF1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041481" y="37025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Sunset Drawing - How To Draw A Sunset Step By Step">
            <a:extLst>
              <a:ext uri="{FF2B5EF4-FFF2-40B4-BE49-F238E27FC236}">
                <a16:creationId xmlns:a16="http://schemas.microsoft.com/office/drawing/2014/main" id="{51C3A128-51D6-4934-94AF-CD15F0582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014578" y="49079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F35070D4-F603-4CDE-B69C-EF2A5A5203BA}"/>
              </a:ext>
            </a:extLst>
          </p:cNvPr>
          <p:cNvGrpSpPr/>
          <p:nvPr/>
        </p:nvGrpSpPr>
        <p:grpSpPr>
          <a:xfrm>
            <a:off x="3014578" y="5961052"/>
            <a:ext cx="800101" cy="758535"/>
            <a:chOff x="4204261" y="540583"/>
            <a:chExt cx="555001" cy="526169"/>
          </a:xfrm>
        </p:grpSpPr>
        <p:sp>
          <p:nvSpPr>
            <p:cNvPr id="94" name="Smiley Face 93">
              <a:extLst>
                <a:ext uri="{FF2B5EF4-FFF2-40B4-BE49-F238E27FC236}">
                  <a16:creationId xmlns:a16="http://schemas.microsoft.com/office/drawing/2014/main" id="{E70256A6-BD40-4F6C-B558-CD21996375ED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D2F91BB-BF4E-4F86-B4BB-E4ECF5035DCA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6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5D88B18-4CE7-4A44-8EDB-C1EE447A9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39575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How to Draw a Spatula - VERY EASY - YouTube">
            <a:extLst>
              <a:ext uri="{FF2B5EF4-FFF2-40B4-BE49-F238E27FC236}">
                <a16:creationId xmlns:a16="http://schemas.microsoft.com/office/drawing/2014/main" id="{0DD7BDD6-7846-4152-8060-1CD0B3ADE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39575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6" descr="Simple Sun Drawing | Etsy">
            <a:extLst>
              <a:ext uri="{FF2B5EF4-FFF2-40B4-BE49-F238E27FC236}">
                <a16:creationId xmlns:a16="http://schemas.microsoft.com/office/drawing/2014/main" id="{07765128-E358-4AAD-8BFB-9E8764EDF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39844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4" descr="Sunset Drawing - How To Draw A Sunset Step By Step">
            <a:extLst>
              <a:ext uri="{FF2B5EF4-FFF2-40B4-BE49-F238E27FC236}">
                <a16:creationId xmlns:a16="http://schemas.microsoft.com/office/drawing/2014/main" id="{0D748A6D-EA74-47F1-A032-FA129E289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39575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0749DDAA-9964-41A0-936A-54D3C042FE6B}"/>
              </a:ext>
            </a:extLst>
          </p:cNvPr>
          <p:cNvGrpSpPr/>
          <p:nvPr/>
        </p:nvGrpSpPr>
        <p:grpSpPr>
          <a:xfrm>
            <a:off x="3957554" y="5986452"/>
            <a:ext cx="800101" cy="758535"/>
            <a:chOff x="4204261" y="540583"/>
            <a:chExt cx="555001" cy="526169"/>
          </a:xfrm>
        </p:grpSpPr>
        <p:sp>
          <p:nvSpPr>
            <p:cNvPr id="101" name="Smiley Face 100">
              <a:extLst>
                <a:ext uri="{FF2B5EF4-FFF2-40B4-BE49-F238E27FC236}">
                  <a16:creationId xmlns:a16="http://schemas.microsoft.com/office/drawing/2014/main" id="{8E491D31-7ED3-44DE-BF7E-14E099BFA629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BB25BF4-E021-4F46-8FA4-244F635634FB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C6688766-90DB-4855-94C0-02B9E4213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4871954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8" descr="How to Draw a Spatula - VERY EASY - YouTube">
            <a:extLst>
              <a:ext uri="{FF2B5EF4-FFF2-40B4-BE49-F238E27FC236}">
                <a16:creationId xmlns:a16="http://schemas.microsoft.com/office/drawing/2014/main" id="{4F6CC5CA-EAF1-4AB0-A774-7531E78F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4871954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Simple Sun Drawing | Etsy">
            <a:extLst>
              <a:ext uri="{FF2B5EF4-FFF2-40B4-BE49-F238E27FC236}">
                <a16:creationId xmlns:a16="http://schemas.microsoft.com/office/drawing/2014/main" id="{5CE54ACC-365E-4E99-AAC6-CA74EBD5E8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4898857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Sunset Drawing - How To Draw A Sunset Step By Step">
            <a:extLst>
              <a:ext uri="{FF2B5EF4-FFF2-40B4-BE49-F238E27FC236}">
                <a16:creationId xmlns:a16="http://schemas.microsoft.com/office/drawing/2014/main" id="{5CE39264-7E80-4CE8-8602-C739BB62B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4871954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5C54DD1-E2BB-418C-8B2A-9B3521CF7743}"/>
              </a:ext>
            </a:extLst>
          </p:cNvPr>
          <p:cNvGrpSpPr/>
          <p:nvPr/>
        </p:nvGrpSpPr>
        <p:grpSpPr>
          <a:xfrm>
            <a:off x="4871954" y="5986452"/>
            <a:ext cx="800101" cy="758535"/>
            <a:chOff x="4204261" y="540583"/>
            <a:chExt cx="555001" cy="526169"/>
          </a:xfrm>
        </p:grpSpPr>
        <p:sp>
          <p:nvSpPr>
            <p:cNvPr id="108" name="Smiley Face 107">
              <a:extLst>
                <a:ext uri="{FF2B5EF4-FFF2-40B4-BE49-F238E27FC236}">
                  <a16:creationId xmlns:a16="http://schemas.microsoft.com/office/drawing/2014/main" id="{09EB3981-438E-4CBB-98F6-EA246EDBE662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6639A18-0312-4CEA-BF3B-DCBB6BD5C7ED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2" descr="Sketch Dumbbell Weight Stock Illustrations – 1,142 Sketch Dumbbell Weight  Stock Illustrations, Vectors &amp; Clipart - Dreamstime">
            <a:extLst>
              <a:ext uri="{FF2B5EF4-FFF2-40B4-BE49-F238E27FC236}">
                <a16:creationId xmlns:a16="http://schemas.microsoft.com/office/drawing/2014/main" id="{E2CA12ED-EBC2-445C-A08A-713B207EA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1" t="24394" r="9188" b="29010"/>
          <a:stretch/>
        </p:blipFill>
        <p:spPr bwMode="auto">
          <a:xfrm>
            <a:off x="5841833" y="1939064"/>
            <a:ext cx="866609" cy="44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How to Draw a Spatula - VERY EASY - YouTube">
            <a:extLst>
              <a:ext uri="{FF2B5EF4-FFF2-40B4-BE49-F238E27FC236}">
                <a16:creationId xmlns:a16="http://schemas.microsoft.com/office/drawing/2014/main" id="{32366FC5-26AF-434E-8BCD-35A56395A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" t="10441" r="3702" b="9905"/>
          <a:stretch/>
        </p:blipFill>
        <p:spPr bwMode="auto">
          <a:xfrm>
            <a:off x="5841833" y="2848600"/>
            <a:ext cx="879309" cy="42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Simple Sun Drawing | Etsy">
            <a:extLst>
              <a:ext uri="{FF2B5EF4-FFF2-40B4-BE49-F238E27FC236}">
                <a16:creationId xmlns:a16="http://schemas.microsoft.com/office/drawing/2014/main" id="{8300ED89-D4F3-4528-B9AA-0EA5653DA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4" t="7818" r="20467" b="21394"/>
          <a:stretch/>
        </p:blipFill>
        <p:spPr bwMode="auto">
          <a:xfrm>
            <a:off x="5868736" y="3727923"/>
            <a:ext cx="800101" cy="75853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4" descr="Sunset Drawing - How To Draw A Sunset Step By Step">
            <a:extLst>
              <a:ext uri="{FF2B5EF4-FFF2-40B4-BE49-F238E27FC236}">
                <a16:creationId xmlns:a16="http://schemas.microsoft.com/office/drawing/2014/main" id="{0E645496-3253-4086-B5C9-81187DC59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278" r="11870" b="27613"/>
          <a:stretch/>
        </p:blipFill>
        <p:spPr bwMode="auto">
          <a:xfrm>
            <a:off x="5841833" y="4933388"/>
            <a:ext cx="869946" cy="75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41D9FE8-97DE-440E-9DBE-CE9DFCC134C2}"/>
              </a:ext>
            </a:extLst>
          </p:cNvPr>
          <p:cNvGrpSpPr/>
          <p:nvPr/>
        </p:nvGrpSpPr>
        <p:grpSpPr>
          <a:xfrm>
            <a:off x="5841833" y="5986452"/>
            <a:ext cx="800101" cy="758535"/>
            <a:chOff x="4204261" y="540583"/>
            <a:chExt cx="555001" cy="526169"/>
          </a:xfrm>
        </p:grpSpPr>
        <p:sp>
          <p:nvSpPr>
            <p:cNvPr id="115" name="Smiley Face 114">
              <a:extLst>
                <a:ext uri="{FF2B5EF4-FFF2-40B4-BE49-F238E27FC236}">
                  <a16:creationId xmlns:a16="http://schemas.microsoft.com/office/drawing/2014/main" id="{1F129A65-2BCF-4863-9F83-D620F5DFEC85}"/>
                </a:ext>
              </a:extLst>
            </p:cNvPr>
            <p:cNvSpPr/>
            <p:nvPr/>
          </p:nvSpPr>
          <p:spPr>
            <a:xfrm>
              <a:off x="4204261" y="540583"/>
              <a:ext cx="555001" cy="526169"/>
            </a:xfrm>
            <a:prstGeom prst="smileyFace">
              <a:avLst>
                <a:gd name="adj" fmla="val 55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F476E9A-D5EE-4267-9E15-BA00F247BD65}"/>
                </a:ext>
              </a:extLst>
            </p:cNvPr>
            <p:cNvSpPr/>
            <p:nvPr/>
          </p:nvSpPr>
          <p:spPr>
            <a:xfrm>
              <a:off x="4303368" y="857250"/>
              <a:ext cx="353483" cy="1136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BAE935-F879-4085-81F5-F1E273E279CA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Mardi Gras mask - outline isolated element. Coloring page for adults.  Vector illustration Stock Vector Image &amp; Art - Alamy">
            <a:extLst>
              <a:ext uri="{FF2B5EF4-FFF2-40B4-BE49-F238E27FC236}">
                <a16:creationId xmlns:a16="http://schemas.microsoft.com/office/drawing/2014/main" id="{E233C6D4-4890-40E6-BF34-AFC92CE3A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5"/>
          <a:stretch/>
        </p:blipFill>
        <p:spPr bwMode="auto">
          <a:xfrm>
            <a:off x="1744505" y="1459331"/>
            <a:ext cx="1116932" cy="52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07351"/>
              </p:ext>
            </p:extLst>
          </p:nvPr>
        </p:nvGraphicFramePr>
        <p:xfrm>
          <a:off x="0" y="86063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107382"/>
            <a:ext cx="6774872" cy="195088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MARCH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94145" y="6849534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  <p:pic>
        <p:nvPicPr>
          <p:cNvPr id="9" name="Graphic 8" descr="Four Leaf Clover outline">
            <a:extLst>
              <a:ext uri="{FF2B5EF4-FFF2-40B4-BE49-F238E27FC236}">
                <a16:creationId xmlns:a16="http://schemas.microsoft.com/office/drawing/2014/main" id="{2B5FE01D-8984-44D5-BFCF-5044256ED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7328" y="3801982"/>
            <a:ext cx="637673" cy="6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2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Daylight Saving Time 2022 in United States">
            <a:extLst>
              <a:ext uri="{FF2B5EF4-FFF2-40B4-BE49-F238E27FC236}">
                <a16:creationId xmlns:a16="http://schemas.microsoft.com/office/drawing/2014/main" id="{5CE90554-1252-48FC-B27B-52799CAF5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53038"/>
            <a:ext cx="547648" cy="54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/>
        </p:nvGraphicFramePr>
        <p:xfrm>
          <a:off x="0" y="877453"/>
          <a:ext cx="5143500" cy="4706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4974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</p:spTree>
    <p:extLst>
      <p:ext uri="{BB962C8B-B14F-4D97-AF65-F5344CB8AC3E}">
        <p14:creationId xmlns:p14="http://schemas.microsoft.com/office/powerpoint/2010/main" val="2136011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1271814"/>
          <a:ext cx="3022601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/>
        </p:nvGraphicFramePr>
        <p:xfrm>
          <a:off x="245237" y="3022494"/>
          <a:ext cx="3022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3012258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March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873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March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14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March Review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5002755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5002755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19516" y="4818090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770222" y="4818090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56365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63589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B76394-7616-478E-AAB9-0DA54EBE473B}"/>
              </a:ext>
            </a:extLst>
          </p:cNvPr>
          <p:cNvSpPr/>
          <p:nvPr/>
        </p:nvSpPr>
        <p:spPr>
          <a:xfrm>
            <a:off x="3527963" y="716987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95029" y="587925"/>
            <a:ext cx="1791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General Review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ED2056-AB90-4AF1-9574-D81F24EA1F40}"/>
              </a:ext>
            </a:extLst>
          </p:cNvPr>
          <p:cNvSpPr/>
          <p:nvPr/>
        </p:nvSpPr>
        <p:spPr>
          <a:xfrm>
            <a:off x="-23910" y="756633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1" y="618256"/>
            <a:ext cx="10399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826107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MAR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366739"/>
              </p:ext>
            </p:extLst>
          </p:nvPr>
        </p:nvGraphicFramePr>
        <p:xfrm>
          <a:off x="4810963" y="674088"/>
          <a:ext cx="1943151" cy="122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/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41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0657" y="3367037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3"/>
            <a:ext cx="3330038" cy="16970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6703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07325" y="5177904"/>
            <a:ext cx="3330038" cy="167943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752461" y="158380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House/Toiletries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336703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104205" y="519629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37378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3330040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702781" y="695838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154929-2163-4A6F-AD7A-3558B8818F51}"/>
              </a:ext>
            </a:extLst>
          </p:cNvPr>
          <p:cNvSpPr/>
          <p:nvPr/>
        </p:nvSpPr>
        <p:spPr>
          <a:xfrm>
            <a:off x="0" y="5162531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4C0B43-EA93-41EA-8B0E-37B8CFA6A8CE}"/>
              </a:ext>
            </a:extLst>
          </p:cNvPr>
          <p:cNvSpPr txBox="1"/>
          <p:nvPr/>
        </p:nvSpPr>
        <p:spPr>
          <a:xfrm>
            <a:off x="702781" y="517790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Clothes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E716D7-FC0A-49DE-8687-13277EF5B8B2}"/>
              </a:ext>
            </a:extLst>
          </p:cNvPr>
          <p:cNvSpPr/>
          <p:nvPr/>
        </p:nvSpPr>
        <p:spPr>
          <a:xfrm>
            <a:off x="3479616" y="6958389"/>
            <a:ext cx="3330038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867DE-DCAD-46A9-80C6-DD81EEB30A30}"/>
              </a:ext>
            </a:extLst>
          </p:cNvPr>
          <p:cNvSpPr txBox="1"/>
          <p:nvPr/>
        </p:nvSpPr>
        <p:spPr>
          <a:xfrm>
            <a:off x="4032821" y="69251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Grocery</a:t>
            </a:r>
          </a:p>
        </p:txBody>
      </p:sp>
    </p:spTree>
    <p:extLst>
      <p:ext uri="{BB962C8B-B14F-4D97-AF65-F5344CB8AC3E}">
        <p14:creationId xmlns:p14="http://schemas.microsoft.com/office/powerpoint/2010/main" val="1017321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13E1-862F-41FA-8086-E4525977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3688291"/>
            <a:ext cx="5915025" cy="1767417"/>
          </a:xfrm>
        </p:spPr>
        <p:txBody>
          <a:bodyPr/>
          <a:lstStyle/>
          <a:p>
            <a:pPr algn="ctr"/>
            <a:r>
              <a:rPr lang="en-US" b="1" dirty="0"/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552102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79810"/>
              </p:ext>
            </p:extLst>
          </p:nvPr>
        </p:nvGraphicFramePr>
        <p:xfrm>
          <a:off x="0" y="860638"/>
          <a:ext cx="6858000" cy="7060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1187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8283362"/>
            <a:ext cx="6774872" cy="77490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Kristen ITC" panose="03050502040202030202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MAY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494145" y="8013322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90817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79125"/>
              </p:ext>
            </p:extLst>
          </p:nvPr>
        </p:nvGraphicFramePr>
        <p:xfrm>
          <a:off x="0" y="916058"/>
          <a:ext cx="68580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372177979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16438"/>
            <a:ext cx="102178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Notes      </a:t>
            </a:r>
          </a:p>
        </p:txBody>
      </p:sp>
      <p:pic>
        <p:nvPicPr>
          <p:cNvPr id="6" name="Picture 2" descr="Turkey in Disguise Free Printables | Today&amp;#39;s Creative Ideas">
            <a:extLst>
              <a:ext uri="{FF2B5EF4-FFF2-40B4-BE49-F238E27FC236}">
                <a16:creationId xmlns:a16="http://schemas.microsoft.com/office/drawing/2014/main" id="{13F5F0DC-1F4F-4451-BD61-D1F7CA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8" y="5124032"/>
            <a:ext cx="3698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589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47483"/>
              </p:ext>
            </p:extLst>
          </p:nvPr>
        </p:nvGraphicFramePr>
        <p:xfrm>
          <a:off x="0" y="87745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486659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Kristen ITC" panose="03050502040202030202" pitchFamily="66" charset="0"/>
              </a:rPr>
              <a:t>2022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Kristen ITC" panose="03050502040202030202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4974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</p:spTree>
    <p:extLst>
      <p:ext uri="{BB962C8B-B14F-4D97-AF65-F5344CB8AC3E}">
        <p14:creationId xmlns:p14="http://schemas.microsoft.com/office/powerpoint/2010/main" val="2828724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55284"/>
              </p:ext>
            </p:extLst>
          </p:nvPr>
        </p:nvGraphicFramePr>
        <p:xfrm>
          <a:off x="245237" y="1271814"/>
          <a:ext cx="3022601" cy="112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3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65922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  <a:p>
                      <a:endParaRPr lang="en-US" sz="500" b="0" dirty="0">
                        <a:solidFill>
                          <a:schemeClr val="tx1"/>
                        </a:solidFill>
                        <a:latin typeface="Bradley Hand ITC" panose="03070402050302030203" pitchFamily="66" charset="0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sz="135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Calibri" panose="020F0502020204030204" pitchFamily="34" charset="0"/>
                        </a:rPr>
                        <a:t>3941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161603">
                <a:tc gridSpan="2">
                  <a:txBody>
                    <a:bodyPr/>
                    <a:lstStyle/>
                    <a:p>
                      <a:endParaRPr lang="en-US" sz="500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11602"/>
                  </a:ext>
                </a:extLst>
              </a:tr>
              <a:tr h="276450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188087" y="896648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22560"/>
              </p:ext>
            </p:extLst>
          </p:nvPr>
        </p:nvGraphicFramePr>
        <p:xfrm>
          <a:off x="245237" y="3022494"/>
          <a:ext cx="3022599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9999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1970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5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Calibri" panose="020F0502020204030204" pitchFamily="34" charset="0"/>
                        </a:rPr>
                        <a:t>55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5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Bradley Hand ITC" panose="03070402050302030203" pitchFamily="66" charset="0"/>
                        </a:rPr>
                        <a:t>House + Toiletries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82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Clothes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08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Fitness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Georgia" panose="02040502050405020303" pitchFamily="18" charset="0"/>
                          <a:ea typeface="+mn-ea"/>
                          <a:cs typeface="Calibri" panose="020F0502020204030204" pitchFamily="34" charset="0"/>
                        </a:rPr>
                        <a:t>180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2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188087" y="2654194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428FEE-19BE-478A-834F-13E0F90C4D22}"/>
              </a:ext>
            </a:extLst>
          </p:cNvPr>
          <p:cNvGrpSpPr/>
          <p:nvPr/>
        </p:nvGrpSpPr>
        <p:grpSpPr>
          <a:xfrm>
            <a:off x="4059175" y="1271814"/>
            <a:ext cx="2798825" cy="369332"/>
            <a:chOff x="4059175" y="1130984"/>
            <a:chExt cx="279882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125236-C3C5-4F3F-BDB6-38D034AB9A95}"/>
                </a:ext>
              </a:extLst>
            </p:cNvPr>
            <p:cNvSpPr txBox="1"/>
            <p:nvPr/>
          </p:nvSpPr>
          <p:spPr>
            <a:xfrm>
              <a:off x="4059175" y="1130984"/>
              <a:ext cx="27988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Fixed Expenses + Utilities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342A195-050D-4352-8133-74FCCD2757EC}"/>
                </a:ext>
              </a:extLst>
            </p:cNvPr>
            <p:cNvCxnSpPr>
              <a:cxnSpLocks/>
            </p:cNvCxnSpPr>
            <p:nvPr/>
          </p:nvCxnSpPr>
          <p:spPr>
            <a:xfrm>
              <a:off x="4404487" y="1449516"/>
              <a:ext cx="210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MAY 2022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41AAB-46CA-4675-9DFB-D92FCDE98FA2}"/>
              </a:ext>
            </a:extLst>
          </p:cNvPr>
          <p:cNvSpPr txBox="1"/>
          <p:nvPr/>
        </p:nvSpPr>
        <p:spPr>
          <a:xfrm>
            <a:off x="4059173" y="1669098"/>
            <a:ext cx="1098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latin typeface="Bradley Hand ITC" panose="03070402050302030203" pitchFamily="66" charset="0"/>
              </a:rPr>
              <a:t>Netflix</a:t>
            </a:r>
          </a:p>
          <a:p>
            <a:pPr algn="r"/>
            <a:r>
              <a:rPr lang="en-US" sz="1350" dirty="0">
                <a:latin typeface="Bradley Hand ITC" panose="03070402050302030203" pitchFamily="66" charset="0"/>
              </a:rPr>
              <a:t>Spotify</a:t>
            </a:r>
          </a:p>
          <a:p>
            <a:pPr algn="r"/>
            <a:r>
              <a:rPr lang="en-US" sz="1350" dirty="0">
                <a:latin typeface="Bradley Hand ITC" panose="03070402050302030203" pitchFamily="66" charset="0"/>
              </a:rPr>
              <a:t>Disney+</a:t>
            </a:r>
          </a:p>
          <a:p>
            <a:pPr algn="r"/>
            <a:r>
              <a:rPr lang="en-US" sz="1350" dirty="0">
                <a:latin typeface="Bradley Hand ITC" panose="03070402050302030203" pitchFamily="66" charset="0"/>
              </a:rPr>
              <a:t>Apple TV+</a:t>
            </a:r>
          </a:p>
          <a:p>
            <a:pPr algn="r"/>
            <a:endParaRPr lang="en-US" sz="1350" dirty="0">
              <a:latin typeface="Bradley Hand ITC" panose="03070402050302030203" pitchFamily="66" charset="0"/>
            </a:endParaRPr>
          </a:p>
          <a:p>
            <a:pPr algn="r"/>
            <a:r>
              <a:rPr lang="en-US" sz="1350" dirty="0" err="1">
                <a:latin typeface="Bradley Hand ITC" panose="03070402050302030203" pitchFamily="66" charset="0"/>
              </a:rPr>
              <a:t>Wifi</a:t>
            </a:r>
            <a:endParaRPr lang="en-US" sz="1350" dirty="0">
              <a:latin typeface="Bradley Hand ITC" panose="03070402050302030203" pitchFamily="66" charset="0"/>
            </a:endParaRPr>
          </a:p>
          <a:p>
            <a:pPr algn="r"/>
            <a:r>
              <a:rPr lang="en-US" sz="1350" dirty="0" err="1">
                <a:latin typeface="Bradley Hand ITC" panose="03070402050302030203" pitchFamily="66" charset="0"/>
              </a:rPr>
              <a:t>ConEd</a:t>
            </a:r>
            <a:endParaRPr lang="en-US" sz="1350" dirty="0">
              <a:latin typeface="Bradley Hand ITC" panose="03070402050302030203" pitchFamily="66" charset="0"/>
            </a:endParaRPr>
          </a:p>
          <a:p>
            <a:pPr algn="r"/>
            <a:r>
              <a:rPr lang="en-US" sz="1350" dirty="0">
                <a:latin typeface="Bradley Hand ITC" panose="03070402050302030203" pitchFamily="66" charset="0"/>
              </a:rPr>
              <a:t>Phone</a:t>
            </a:r>
          </a:p>
          <a:p>
            <a:pPr algn="r"/>
            <a:endParaRPr lang="en-US" sz="1350" dirty="0">
              <a:latin typeface="Bradley Hand ITC" panose="03070402050302030203" pitchFamily="66" charset="0"/>
            </a:endParaRPr>
          </a:p>
          <a:p>
            <a:pPr algn="r"/>
            <a:r>
              <a:rPr lang="en-US" sz="1350" dirty="0">
                <a:latin typeface="Bradley Hand ITC" panose="03070402050302030203" pitchFamily="66" charset="0"/>
              </a:rPr>
              <a:t>Body &amp; Pole</a:t>
            </a:r>
          </a:p>
        </p:txBody>
      </p:sp>
    </p:spTree>
    <p:extLst>
      <p:ext uri="{BB962C8B-B14F-4D97-AF65-F5344CB8AC3E}">
        <p14:creationId xmlns:p14="http://schemas.microsoft.com/office/powerpoint/2010/main" val="33556401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Kristen ITC" panose="03050502040202030202" pitchFamily="66" charset="0"/>
              </a:rPr>
              <a:t>May 2022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9A9FBF-B0B8-416B-85E0-2FBF1FB9DF72}"/>
              </a:ext>
            </a:extLst>
          </p:cNvPr>
          <p:cNvGrpSpPr/>
          <p:nvPr/>
        </p:nvGrpSpPr>
        <p:grpSpPr>
          <a:xfrm>
            <a:off x="130877" y="665018"/>
            <a:ext cx="6596246" cy="503791"/>
            <a:chOff x="143046" y="523220"/>
            <a:chExt cx="6596246" cy="5037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6B7156A-B841-4747-AD08-962456E21F51}"/>
                </a:ext>
              </a:extLst>
            </p:cNvPr>
            <p:cNvSpPr txBox="1"/>
            <p:nvPr/>
          </p:nvSpPr>
          <p:spPr>
            <a:xfrm>
              <a:off x="143046" y="523220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Utilities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5470A2-2C25-40DA-B716-0BE828F125BC}"/>
                </a:ext>
              </a:extLst>
            </p:cNvPr>
            <p:cNvGrpSpPr/>
            <p:nvPr/>
          </p:nvGrpSpPr>
          <p:grpSpPr>
            <a:xfrm>
              <a:off x="143046" y="752691"/>
              <a:ext cx="6596246" cy="274320"/>
              <a:chOff x="177371" y="1064116"/>
              <a:chExt cx="6596246" cy="58865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8A779A-28EA-44A4-8CB6-07108D92AD5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6A5A38-82E4-4F0D-BDDA-17FD35CB977A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9941513-4A47-418F-B1C5-D1EB864ACD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C9D779-C390-4654-BB0B-8D225CF48F6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1FEAB1-6A7C-43CF-ABFC-C7A09676F3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B9B9C4C-E2E5-46FD-B41D-BC1430002187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7739FC1-F315-4DB6-BA1E-05C5063E061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50B6D9B-BA02-46C5-9ED6-0A31086C09A9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A5F5AF7-35AF-41EC-AF38-A716F56E65BF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966E6-A113-4691-82E0-65F74705A4A5}"/>
              </a:ext>
            </a:extLst>
          </p:cNvPr>
          <p:cNvGrpSpPr/>
          <p:nvPr/>
        </p:nvGrpSpPr>
        <p:grpSpPr>
          <a:xfrm>
            <a:off x="130877" y="1350818"/>
            <a:ext cx="6596246" cy="507670"/>
            <a:chOff x="143046" y="1298539"/>
            <a:chExt cx="6596246" cy="507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C2ADBD-5C5B-4D76-9A25-167D38186610}"/>
                </a:ext>
              </a:extLst>
            </p:cNvPr>
            <p:cNvSpPr txBox="1"/>
            <p:nvPr/>
          </p:nvSpPr>
          <p:spPr>
            <a:xfrm>
              <a:off x="143046" y="129853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House + Toiletries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7E1BEC-4760-4ED2-B542-6F39A5968164}"/>
                </a:ext>
              </a:extLst>
            </p:cNvPr>
            <p:cNvGrpSpPr/>
            <p:nvPr/>
          </p:nvGrpSpPr>
          <p:grpSpPr>
            <a:xfrm>
              <a:off x="143046" y="1531889"/>
              <a:ext cx="6596246" cy="274320"/>
              <a:chOff x="177371" y="1064116"/>
              <a:chExt cx="6596246" cy="588655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B2A0D7A-EAEE-4DBF-9C7B-12F4F290C2B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C5776D-7696-4F4D-BE6F-CD1887596EE4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BE76426-CD1A-4C09-B9B0-A55BD5447734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691EFAE-C178-4721-BF6F-2200ADA88EF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4726A1F-7D1E-4DF5-A3CE-B1062D13CAB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4D54924-A813-4F67-8894-0F0ED0086F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8344BB7-02CC-4759-B8CA-CB80C07907A4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3E9BAEDA-7460-497F-94A7-8ACD2F3BE58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E6FCA5F-67D8-440A-8362-558C8FA33150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866422-4DA0-405E-B80B-8E59FE46AD70}"/>
              </a:ext>
            </a:extLst>
          </p:cNvPr>
          <p:cNvGrpSpPr/>
          <p:nvPr/>
        </p:nvGrpSpPr>
        <p:grpSpPr>
          <a:xfrm>
            <a:off x="130877" y="2038294"/>
            <a:ext cx="6596246" cy="503800"/>
            <a:chOff x="143046" y="1830476"/>
            <a:chExt cx="6596246" cy="5038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E67B5D9-8C97-4BDB-A06F-D6188EE38AA9}"/>
                </a:ext>
              </a:extLst>
            </p:cNvPr>
            <p:cNvSpPr txBox="1"/>
            <p:nvPr/>
          </p:nvSpPr>
          <p:spPr>
            <a:xfrm>
              <a:off x="143046" y="1830476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Groceries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D4A9BAA-343D-40C0-971B-37C1161A94EF}"/>
                </a:ext>
              </a:extLst>
            </p:cNvPr>
            <p:cNvGrpSpPr/>
            <p:nvPr/>
          </p:nvGrpSpPr>
          <p:grpSpPr>
            <a:xfrm>
              <a:off x="143046" y="2059956"/>
              <a:ext cx="6596246" cy="274320"/>
              <a:chOff x="177371" y="1064116"/>
              <a:chExt cx="6596246" cy="588655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67E0D21-A275-4BBB-823F-E693E00F50C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F5EAA67-C7DC-40A9-B1DA-B5CFDCE0B6A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655E8E0-0331-4789-90A7-3439B4212E20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3A1002-55FA-4BFD-888B-286D47F688F3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E6724A-8430-4802-BEF7-1CA88E184FE9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1EFC6EA-9DB5-4BB5-BCC3-5036C11EA152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28843E31-4447-4FC3-A9BC-DE6D9C4FB08F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943DFD4-3F80-41C7-A3FF-265C071CB18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3B1C429-E195-4A4E-A79F-17D7FDA1B17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4A2D4B-0ABA-4318-A955-8C75E0F42A68}"/>
              </a:ext>
            </a:extLst>
          </p:cNvPr>
          <p:cNvGrpSpPr/>
          <p:nvPr/>
        </p:nvGrpSpPr>
        <p:grpSpPr>
          <a:xfrm>
            <a:off x="130877" y="2722418"/>
            <a:ext cx="6596246" cy="502749"/>
            <a:chOff x="143046" y="2849418"/>
            <a:chExt cx="6596246" cy="50274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5EAAF5B-EE54-4142-BE95-81E4E3CC3C43}"/>
                </a:ext>
              </a:extLst>
            </p:cNvPr>
            <p:cNvSpPr txBox="1"/>
            <p:nvPr/>
          </p:nvSpPr>
          <p:spPr>
            <a:xfrm>
              <a:off x="143046" y="2849418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Dining Out</a:t>
              </a:r>
              <a:r>
                <a:rPr lang="en-US" sz="600" dirty="0">
                  <a:latin typeface="Bradley Hand ITC" panose="03070402050302030203" pitchFamily="66" charset="0"/>
                </a:rPr>
                <a:t>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FC9E8C0-FE9A-4C4E-AC5C-9D33E3C723D1}"/>
                </a:ext>
              </a:extLst>
            </p:cNvPr>
            <p:cNvGrpSpPr/>
            <p:nvPr/>
          </p:nvGrpSpPr>
          <p:grpSpPr>
            <a:xfrm>
              <a:off x="143046" y="3077847"/>
              <a:ext cx="6596246" cy="274320"/>
              <a:chOff x="177371" y="1064116"/>
              <a:chExt cx="6596246" cy="588655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8929BF5A-F1FF-4FA5-A756-195BE0BAAB5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4303ECE-1B23-49BF-9D84-C236143B354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E86A0AC-6520-4362-9450-DDCB52EBE0EE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16A17E7-B84E-4DEA-BFB2-93A6507820C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E3F884C-2C1D-4F21-85DA-3E81CBBCB27F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78AFC30-92CA-43D3-85DC-9B9C773A501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127FDCB-6417-4334-8AFF-875BAE2BB360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77D73CA5-A1B6-4851-8174-515DF8E69C05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1125F6D-F7E8-4A5A-BC19-7E6B6E382FE4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3BEBFC-23A6-42E5-A84B-AACC4C39896B}"/>
              </a:ext>
            </a:extLst>
          </p:cNvPr>
          <p:cNvGrpSpPr/>
          <p:nvPr/>
        </p:nvGrpSpPr>
        <p:grpSpPr>
          <a:xfrm>
            <a:off x="130877" y="3408218"/>
            <a:ext cx="6596246" cy="500305"/>
            <a:chOff x="143046" y="3691059"/>
            <a:chExt cx="6596246" cy="500305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CB9B75F-BEC7-42CB-9E7F-80EFDB456200}"/>
                </a:ext>
              </a:extLst>
            </p:cNvPr>
            <p:cNvSpPr txBox="1"/>
            <p:nvPr/>
          </p:nvSpPr>
          <p:spPr>
            <a:xfrm>
              <a:off x="143046" y="3691059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Commute </a:t>
              </a:r>
              <a:r>
                <a:rPr lang="en-US" sz="1000" dirty="0">
                  <a:latin typeface="Bradley Hand ITC" panose="03070402050302030203" pitchFamily="66" charset="0"/>
                </a:rPr>
                <a:t>(ride count)</a:t>
              </a:r>
              <a:endParaRPr lang="en-US" sz="1400" dirty="0">
                <a:latin typeface="Bradley Hand ITC" panose="03070402050302030203" pitchFamily="66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FF5C037-88E0-48DA-864E-1AD2B6B88EF3}"/>
                </a:ext>
              </a:extLst>
            </p:cNvPr>
            <p:cNvGrpSpPr/>
            <p:nvPr/>
          </p:nvGrpSpPr>
          <p:grpSpPr>
            <a:xfrm>
              <a:off x="143046" y="3917044"/>
              <a:ext cx="6596246" cy="274320"/>
              <a:chOff x="177371" y="1064116"/>
              <a:chExt cx="6596246" cy="58865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4CBF6D1-BB0B-4389-BDF1-8EA318F41821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DA8DA51-828E-4F7E-80F3-BA8DCBBC8FBE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C833AE4-733C-4616-9A05-EA7D9B4EFE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D31B6367-957F-45F6-8189-E2E9C08FEE78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CECA43E-5C84-40CD-889C-A8815DD33123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EADF2C54-89CF-40A0-BAB1-EA0EA77B64B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139D4CB-A07A-4FFD-81E0-51D46A071EF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A53DB74C-1028-41CB-841E-378A1279F42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77B82E-3A4C-43DB-AEE1-BCA649F772E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3F7A55-14D1-4B0C-93A7-848B1AA3A87C}"/>
              </a:ext>
            </a:extLst>
          </p:cNvPr>
          <p:cNvGrpSpPr/>
          <p:nvPr/>
        </p:nvGrpSpPr>
        <p:grpSpPr>
          <a:xfrm>
            <a:off x="130877" y="4094018"/>
            <a:ext cx="6596246" cy="495927"/>
            <a:chOff x="143046" y="4510617"/>
            <a:chExt cx="6596246" cy="49592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FE17E4-A186-4C2C-96C4-08EDDC4DB236}"/>
                </a:ext>
              </a:extLst>
            </p:cNvPr>
            <p:cNvSpPr txBox="1"/>
            <p:nvPr/>
          </p:nvSpPr>
          <p:spPr>
            <a:xfrm>
              <a:off x="143046" y="4510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Cat stuff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D391F29-2CF5-4B6B-BBFE-A5CBA8221282}"/>
                </a:ext>
              </a:extLst>
            </p:cNvPr>
            <p:cNvGrpSpPr/>
            <p:nvPr/>
          </p:nvGrpSpPr>
          <p:grpSpPr>
            <a:xfrm>
              <a:off x="143046" y="4732224"/>
              <a:ext cx="6596246" cy="274320"/>
              <a:chOff x="177371" y="1064116"/>
              <a:chExt cx="6596246" cy="588655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E7996A80-1CF4-4720-8713-C00C9F641F3D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6B0CC6-45E1-407D-867D-ADF8C8CA50A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E9C70CBC-6E87-491C-BC17-74F9416DB2A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DD8ABAA1-56B9-41B6-B2D6-468382AD2E8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6F09EE5-AA17-4A27-A20E-F8C17EA0141A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31CABCE-2748-4682-BBB0-88D04697BE8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A84FF4-6FBB-4215-B3D5-387002A96E2E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8958DA-CA0C-4BF0-878A-6D31DC8CC768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7162B7A-D853-4E65-86CA-03583110E3E6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FCA37C-F0BC-4A76-A77E-CEE30DB0E749}"/>
              </a:ext>
            </a:extLst>
          </p:cNvPr>
          <p:cNvGrpSpPr/>
          <p:nvPr/>
        </p:nvGrpSpPr>
        <p:grpSpPr>
          <a:xfrm>
            <a:off x="130877" y="6151418"/>
            <a:ext cx="6596246" cy="501710"/>
            <a:chOff x="143046" y="6879383"/>
            <a:chExt cx="6596246" cy="5017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46D3C2-8BC3-47CE-BFA7-E34151F8DFB8}"/>
                </a:ext>
              </a:extLst>
            </p:cNvPr>
            <p:cNvSpPr txBox="1"/>
            <p:nvPr/>
          </p:nvSpPr>
          <p:spPr>
            <a:xfrm>
              <a:off x="143046" y="687938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Clothes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8C02997-04B2-47CA-88BC-7E09197903F9}"/>
                </a:ext>
              </a:extLst>
            </p:cNvPr>
            <p:cNvGrpSpPr/>
            <p:nvPr/>
          </p:nvGrpSpPr>
          <p:grpSpPr>
            <a:xfrm>
              <a:off x="143046" y="7106773"/>
              <a:ext cx="6596246" cy="274320"/>
              <a:chOff x="177371" y="1064116"/>
              <a:chExt cx="6596246" cy="58865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3872DF9E-B00A-4D47-A8FB-18C4E830E48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0EA82B3-9309-471D-A110-F87A54132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EE00535-17E3-451A-BC12-0ED5F1858F8F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9DC0D58-DF3E-4996-90C7-25A98616D32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2C426C4-53AF-4B98-BAC2-8083E562BA7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0CCA8F-D181-4A9A-AFF2-D814FCA3F1C4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AB99B91-41DF-41BA-A16A-CB2B40B6E0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EDFC670E-BBDC-475D-8430-371A5147F2D7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A57AED5-035B-4956-AEA4-366DE7FD4465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EA90BD-E2DC-41A4-9B48-90A99E282CF6}"/>
              </a:ext>
            </a:extLst>
          </p:cNvPr>
          <p:cNvGrpSpPr/>
          <p:nvPr/>
        </p:nvGrpSpPr>
        <p:grpSpPr>
          <a:xfrm>
            <a:off x="130877" y="4779818"/>
            <a:ext cx="6596246" cy="500305"/>
            <a:chOff x="143046" y="5318101"/>
            <a:chExt cx="6596246" cy="500305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4F0CF2-EC77-40CE-9E51-7D4047DC6A8A}"/>
                </a:ext>
              </a:extLst>
            </p:cNvPr>
            <p:cNvSpPr txBox="1"/>
            <p:nvPr/>
          </p:nvSpPr>
          <p:spPr>
            <a:xfrm>
              <a:off x="143046" y="5318101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Beauty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76642D0-C503-4CCD-8A00-21548DBB7D8B}"/>
                </a:ext>
              </a:extLst>
            </p:cNvPr>
            <p:cNvGrpSpPr/>
            <p:nvPr/>
          </p:nvGrpSpPr>
          <p:grpSpPr>
            <a:xfrm>
              <a:off x="143046" y="5544086"/>
              <a:ext cx="6596246" cy="274320"/>
              <a:chOff x="177371" y="1064116"/>
              <a:chExt cx="6596246" cy="588655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2E7364C7-B8C8-4567-B47D-CC8A75ED6D5C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C4E2F33-28DF-447C-8118-E3307D6E93B3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3C71F93-34B7-4FA2-AEAF-9FA632530AE3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AF3335E-B637-4060-B973-6C9693DE6F0D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7779720-388B-4BD2-BB69-22781A3230E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21E87035-4F1E-4BF5-9496-47BAFD16B748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956D0EE-2C25-4895-B853-6DD90DF1F678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2B31354-1EEE-45EE-90BD-1DFB6C16CC4D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0193528-6D42-40FE-B34B-3022B2B6826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DE72A2-056A-4790-BA98-0A56C2417714}"/>
              </a:ext>
            </a:extLst>
          </p:cNvPr>
          <p:cNvGrpSpPr/>
          <p:nvPr/>
        </p:nvGrpSpPr>
        <p:grpSpPr>
          <a:xfrm>
            <a:off x="130877" y="7523018"/>
            <a:ext cx="6596246" cy="495719"/>
            <a:chOff x="143046" y="7699617"/>
            <a:chExt cx="6596246" cy="49571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52F079-D7F4-431A-8CBF-0154DFE241DE}"/>
                </a:ext>
              </a:extLst>
            </p:cNvPr>
            <p:cNvSpPr txBox="1"/>
            <p:nvPr/>
          </p:nvSpPr>
          <p:spPr>
            <a:xfrm>
              <a:off x="143046" y="7699617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Savings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E572681-6F57-41D7-AB64-0E18A3012B35}"/>
                </a:ext>
              </a:extLst>
            </p:cNvPr>
            <p:cNvGrpSpPr/>
            <p:nvPr/>
          </p:nvGrpSpPr>
          <p:grpSpPr>
            <a:xfrm>
              <a:off x="143046" y="7921016"/>
              <a:ext cx="6596246" cy="274320"/>
              <a:chOff x="177371" y="1064116"/>
              <a:chExt cx="6596246" cy="58865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97B7E03B-98DD-45CF-B3E9-75EC57B89DD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0B28D77-891B-40A7-8CCE-8D2E7C640AD7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2A92730F-C5A4-430B-8CB2-6F00B2309DBC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8AFC97D-57C8-4323-970A-D3F0FC253576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6927CA50-6A87-41E9-9F6A-D7CAB881819D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3F96FA7-8874-4C6E-B3A5-CE221E64183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A4BB92F-0460-400E-9D6C-A0FF7AB1F689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9E0FAC7B-B403-4642-B5C6-EB0652E3F352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21FDB4-6BFA-4CD8-B969-9BBC5D9604CD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4BAEFF-050A-4787-AE41-7E3623F1B07F}"/>
              </a:ext>
            </a:extLst>
          </p:cNvPr>
          <p:cNvGrpSpPr/>
          <p:nvPr/>
        </p:nvGrpSpPr>
        <p:grpSpPr>
          <a:xfrm>
            <a:off x="130877" y="5465618"/>
            <a:ext cx="6596246" cy="493367"/>
            <a:chOff x="143046" y="6154953"/>
            <a:chExt cx="6596246" cy="493367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63879A-160E-4638-8F45-5BAE8AEED7E6}"/>
                </a:ext>
              </a:extLst>
            </p:cNvPr>
            <p:cNvSpPr txBox="1"/>
            <p:nvPr/>
          </p:nvSpPr>
          <p:spPr>
            <a:xfrm>
              <a:off x="143046" y="6154953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Entertainment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9800617-E010-4662-893D-278BE8FC8740}"/>
                </a:ext>
              </a:extLst>
            </p:cNvPr>
            <p:cNvGrpSpPr/>
            <p:nvPr/>
          </p:nvGrpSpPr>
          <p:grpSpPr>
            <a:xfrm>
              <a:off x="143046" y="6374000"/>
              <a:ext cx="6596246" cy="274320"/>
              <a:chOff x="177371" y="1064116"/>
              <a:chExt cx="6596246" cy="588655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5D2CCF6-4B88-4DD6-B79E-13BF61395346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37BC1AC-16A4-4468-92CE-3CA44DF97081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7CE8714-D1C1-4523-A6BC-DD75E5110095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EC3A7E1-AEB2-45C9-A232-003B6AF4989A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0F0A0CA-1EBD-4F51-B468-0A5339527136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FB720DC-9B66-4A5E-BA7C-EFF8A144D1AA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342DD7-FCB7-4D2B-9FEF-6E1C91CD8D3B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7AFA324-0712-4136-8884-C7CF70A1A56C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C0E8CE6-3179-4C5B-8CC5-3263B59943EC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431FE-663C-4644-B356-A0FD53351063}"/>
              </a:ext>
            </a:extLst>
          </p:cNvPr>
          <p:cNvGrpSpPr/>
          <p:nvPr/>
        </p:nvGrpSpPr>
        <p:grpSpPr>
          <a:xfrm>
            <a:off x="130877" y="6837218"/>
            <a:ext cx="6596246" cy="501710"/>
            <a:chOff x="143046" y="7348684"/>
            <a:chExt cx="6596246" cy="5017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8F9BEFB-A684-49B6-9361-11884E81A17B}"/>
                </a:ext>
              </a:extLst>
            </p:cNvPr>
            <p:cNvSpPr txBox="1"/>
            <p:nvPr/>
          </p:nvSpPr>
          <p:spPr>
            <a:xfrm>
              <a:off x="143046" y="7348684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Fitness</a:t>
              </a: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3D125AA-51DF-48C8-9454-5D4FFBA0EE76}"/>
                </a:ext>
              </a:extLst>
            </p:cNvPr>
            <p:cNvGrpSpPr/>
            <p:nvPr/>
          </p:nvGrpSpPr>
          <p:grpSpPr>
            <a:xfrm>
              <a:off x="143046" y="7576074"/>
              <a:ext cx="6596246" cy="274320"/>
              <a:chOff x="177371" y="1064116"/>
              <a:chExt cx="6596246" cy="588655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4B2DCEC8-B05A-480A-9FC7-A77D386940FE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3E727AD-D7CA-4A7C-A692-2AAD80224430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3A71D72A-9880-4849-B2B8-A1AE85FE7FB2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D37071C-794B-484E-8EF2-3F505D9CEDE9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FFB81F1B-DF8F-4A19-8322-B9BB8E66C420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1E83256-67C6-4D4C-8E3B-A41CC6703693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254287B-7199-4B27-8ECE-3D9D0E85D325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7BA039D-9A55-488B-8DD4-FECEFE936C6E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2492D52-D732-4658-8ECE-216FCCB056CE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89632E-A8FB-4CFC-89BC-87A6972B5D82}"/>
              </a:ext>
            </a:extLst>
          </p:cNvPr>
          <p:cNvGrpSpPr/>
          <p:nvPr/>
        </p:nvGrpSpPr>
        <p:grpSpPr>
          <a:xfrm>
            <a:off x="130877" y="8208818"/>
            <a:ext cx="6596246" cy="494036"/>
            <a:chOff x="143046" y="8380705"/>
            <a:chExt cx="6596246" cy="494036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5265EA3-BD6C-45FF-BC3D-199CFEB94718}"/>
                </a:ext>
              </a:extLst>
            </p:cNvPr>
            <p:cNvSpPr txBox="1"/>
            <p:nvPr/>
          </p:nvSpPr>
          <p:spPr>
            <a:xfrm>
              <a:off x="143046" y="8380705"/>
              <a:ext cx="1844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Bradley Hand ITC" panose="03070402050302030203" pitchFamily="66" charset="0"/>
                </a:rPr>
                <a:t>Other</a:t>
              </a:r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CC76B89-D448-49F2-82D5-90956433AFF9}"/>
                </a:ext>
              </a:extLst>
            </p:cNvPr>
            <p:cNvGrpSpPr/>
            <p:nvPr/>
          </p:nvGrpSpPr>
          <p:grpSpPr>
            <a:xfrm>
              <a:off x="143046" y="8600421"/>
              <a:ext cx="6596246" cy="274320"/>
              <a:chOff x="177371" y="1064116"/>
              <a:chExt cx="6596246" cy="588655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A4FB8D5-4B08-43D6-941B-8B4B2691320F}"/>
                  </a:ext>
                </a:extLst>
              </p:cNvPr>
              <p:cNvSpPr/>
              <p:nvPr/>
            </p:nvSpPr>
            <p:spPr>
              <a:xfrm>
                <a:off x="177371" y="1064116"/>
                <a:ext cx="6462793" cy="3584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Bradley Hand ITC" panose="03070402050302030203" pitchFamily="66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7E399993-2E06-4D58-9491-CFD1DB0B6D79}"/>
                  </a:ext>
                </a:extLst>
              </p:cNvPr>
              <p:cNvSpPr txBox="1"/>
              <p:nvPr/>
            </p:nvSpPr>
            <p:spPr>
              <a:xfrm>
                <a:off x="6222773" y="1359837"/>
                <a:ext cx="5508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100%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C75FCA-BEB2-4969-9E42-CFB80C502779}"/>
                  </a:ext>
                </a:extLst>
              </p:cNvPr>
              <p:cNvSpPr txBox="1"/>
              <p:nvPr/>
            </p:nvSpPr>
            <p:spPr>
              <a:xfrm>
                <a:off x="3156035" y="1359836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50%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DCF1B824-6D3B-4997-A91E-EA0F1EABE92C}"/>
                  </a:ext>
                </a:extLst>
              </p:cNvPr>
              <p:cNvSpPr txBox="1"/>
              <p:nvPr/>
            </p:nvSpPr>
            <p:spPr>
              <a:xfrm>
                <a:off x="1464527" y="1369596"/>
                <a:ext cx="4641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25%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AA698A0-0BBB-465F-B56F-35C36A78D62B}"/>
                  </a:ext>
                </a:extLst>
              </p:cNvPr>
              <p:cNvSpPr txBox="1"/>
              <p:nvPr/>
            </p:nvSpPr>
            <p:spPr>
              <a:xfrm>
                <a:off x="4842772" y="1375772"/>
                <a:ext cx="4847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Bradley Hand ITC" panose="03070402050302030203" pitchFamily="66" charset="0"/>
                  </a:rPr>
                  <a:t>75%</a:t>
                </a: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B5FD9526-0A33-4901-88B6-E106C61735FE}"/>
                  </a:ext>
                </a:extLst>
              </p:cNvPr>
              <p:cNvSpPr/>
              <p:nvPr/>
            </p:nvSpPr>
            <p:spPr>
              <a:xfrm>
                <a:off x="150213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2C0BEE6-A63D-4841-90CD-653DA40846B1}"/>
                  </a:ext>
                </a:extLst>
              </p:cNvPr>
              <p:cNvSpPr/>
              <p:nvPr/>
            </p:nvSpPr>
            <p:spPr>
              <a:xfrm>
                <a:off x="3204467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3EC497B-6C25-437C-9FFA-5A28D0D7103B}"/>
                  </a:ext>
                </a:extLst>
              </p:cNvPr>
              <p:cNvSpPr/>
              <p:nvPr/>
            </p:nvSpPr>
            <p:spPr>
              <a:xfrm>
                <a:off x="4903391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9A4E70B-594A-450B-AD92-34495DF60B01}"/>
                  </a:ext>
                </a:extLst>
              </p:cNvPr>
              <p:cNvSpPr/>
              <p:nvPr/>
            </p:nvSpPr>
            <p:spPr>
              <a:xfrm>
                <a:off x="6262545" y="1157844"/>
                <a:ext cx="350560" cy="170992"/>
              </a:xfrm>
              <a:prstGeom prst="rect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6588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ice bowl icon outline style Royalty Free Vector Image">
            <a:extLst>
              <a:ext uri="{FF2B5EF4-FFF2-40B4-BE49-F238E27FC236}">
                <a16:creationId xmlns:a16="http://schemas.microsoft.com/office/drawing/2014/main" id="{4B64808A-656A-4AF1-940C-D8DA272B8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29"/>
          <a:stretch/>
        </p:blipFill>
        <p:spPr bwMode="auto">
          <a:xfrm>
            <a:off x="4651878" y="2076153"/>
            <a:ext cx="1124311" cy="10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ndwich Outline Images, Stock Photos &amp;amp; Vectors | Shutterstock">
            <a:extLst>
              <a:ext uri="{FF2B5EF4-FFF2-40B4-BE49-F238E27FC236}">
                <a16:creationId xmlns:a16="http://schemas.microsoft.com/office/drawing/2014/main" id="{A720643C-67A0-4DC0-8355-2107D214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0"/>
          <a:stretch/>
        </p:blipFill>
        <p:spPr bwMode="auto">
          <a:xfrm>
            <a:off x="3524611" y="4183695"/>
            <a:ext cx="803449" cy="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od, fork, italian, line, outline, pasta, spaghetti icon - Download on  Iconfinder">
            <a:extLst>
              <a:ext uri="{FF2B5EF4-FFF2-40B4-BE49-F238E27FC236}">
                <a16:creationId xmlns:a16="http://schemas.microsoft.com/office/drawing/2014/main" id="{F99DBD59-0499-4917-90E5-3CA63D39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39" y="6226413"/>
            <a:ext cx="1821339" cy="182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ncakes icon outline style Royalty Free Vector Image">
            <a:extLst>
              <a:ext uri="{FF2B5EF4-FFF2-40B4-BE49-F238E27FC236}">
                <a16:creationId xmlns:a16="http://schemas.microsoft.com/office/drawing/2014/main" id="{CEEBF29E-8687-4AAA-A79E-FEDE513A7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22" b="29042"/>
          <a:stretch/>
        </p:blipFill>
        <p:spPr bwMode="auto">
          <a:xfrm rot="19827516">
            <a:off x="854242" y="2660847"/>
            <a:ext cx="2057400" cy="118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ananas black and color gradient outline Vector Image">
            <a:extLst>
              <a:ext uri="{FF2B5EF4-FFF2-40B4-BE49-F238E27FC236}">
                <a16:creationId xmlns:a16="http://schemas.microsoft.com/office/drawing/2014/main" id="{9B155C19-7B4C-4669-8BEF-DF0107AD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3"/>
          <a:stretch/>
        </p:blipFill>
        <p:spPr bwMode="auto">
          <a:xfrm>
            <a:off x="459840" y="6605053"/>
            <a:ext cx="1563450" cy="107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EF80B50-0C0A-4B30-AC61-16C9BD1A9143}"/>
              </a:ext>
            </a:extLst>
          </p:cNvPr>
          <p:cNvSpPr/>
          <p:nvPr/>
        </p:nvSpPr>
        <p:spPr>
          <a:xfrm>
            <a:off x="244615" y="1465580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6FBE5-EC30-483D-A234-DC95BFA367AA}"/>
              </a:ext>
            </a:extLst>
          </p:cNvPr>
          <p:cNvSpPr/>
          <p:nvPr/>
        </p:nvSpPr>
        <p:spPr>
          <a:xfrm>
            <a:off x="2432050" y="1465580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2D6AA8-7E80-44EF-AB3C-C8D6EE8D656E}"/>
              </a:ext>
            </a:extLst>
          </p:cNvPr>
          <p:cNvSpPr/>
          <p:nvPr/>
        </p:nvSpPr>
        <p:spPr>
          <a:xfrm>
            <a:off x="4603750" y="1465580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4D0239-1889-4AD2-B052-4D3679EF3BEC}"/>
              </a:ext>
            </a:extLst>
          </p:cNvPr>
          <p:cNvSpPr txBox="1"/>
          <p:nvPr/>
        </p:nvSpPr>
        <p:spPr>
          <a:xfrm>
            <a:off x="6803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Breakfast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3243CB-9C01-4813-801B-CE07B3B301CC}"/>
              </a:ext>
            </a:extLst>
          </p:cNvPr>
          <p:cNvSpPr txBox="1"/>
          <p:nvPr/>
        </p:nvSpPr>
        <p:spPr>
          <a:xfrm>
            <a:off x="28520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Lunch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27E8E-E4D2-44D7-BF8E-AA3D28A9B60D}"/>
              </a:ext>
            </a:extLst>
          </p:cNvPr>
          <p:cNvSpPr txBox="1"/>
          <p:nvPr/>
        </p:nvSpPr>
        <p:spPr>
          <a:xfrm>
            <a:off x="5023791" y="1096248"/>
            <a:ext cx="115381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Dinner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501FAD-8570-411E-B172-8CD99D31149C}"/>
              </a:ext>
            </a:extLst>
          </p:cNvPr>
          <p:cNvSpPr txBox="1"/>
          <p:nvPr/>
        </p:nvSpPr>
        <p:spPr>
          <a:xfrm>
            <a:off x="-67968" y="-50919"/>
            <a:ext cx="3789068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age Italic" panose="03070502040507070304" pitchFamily="66" charset="0"/>
              </a:rPr>
              <a:t>Meal Prep &amp; Log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92A136-141A-4905-88BC-173E72F51583}"/>
              </a:ext>
            </a:extLst>
          </p:cNvPr>
          <p:cNvSpPr/>
          <p:nvPr/>
        </p:nvSpPr>
        <p:spPr>
          <a:xfrm>
            <a:off x="5258741" y="0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May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0892F9F-975E-426F-A7A7-97B2C7CD9004}"/>
              </a:ext>
            </a:extLst>
          </p:cNvPr>
          <p:cNvSpPr/>
          <p:nvPr/>
        </p:nvSpPr>
        <p:spPr>
          <a:xfrm>
            <a:off x="244615" y="3409712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F08EDB-1286-4AB2-B6FA-9174C2EDC613}"/>
              </a:ext>
            </a:extLst>
          </p:cNvPr>
          <p:cNvSpPr/>
          <p:nvPr/>
        </p:nvSpPr>
        <p:spPr>
          <a:xfrm>
            <a:off x="2432050" y="3409712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C97BDF-3442-4206-A3E1-5A7BC74B0E5B}"/>
              </a:ext>
            </a:extLst>
          </p:cNvPr>
          <p:cNvSpPr/>
          <p:nvPr/>
        </p:nvSpPr>
        <p:spPr>
          <a:xfrm>
            <a:off x="4603750" y="3409712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43D303D-DAA5-4846-985F-FC5BB6349E0C}"/>
              </a:ext>
            </a:extLst>
          </p:cNvPr>
          <p:cNvSpPr/>
          <p:nvPr/>
        </p:nvSpPr>
        <p:spPr>
          <a:xfrm>
            <a:off x="250024" y="5353844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6D6C0E3-D639-4A9F-981E-2544AA622394}"/>
              </a:ext>
            </a:extLst>
          </p:cNvPr>
          <p:cNvSpPr/>
          <p:nvPr/>
        </p:nvSpPr>
        <p:spPr>
          <a:xfrm>
            <a:off x="2437459" y="5353844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2B5C12B-01A1-4D9D-AF98-02EBDE80124D}"/>
              </a:ext>
            </a:extLst>
          </p:cNvPr>
          <p:cNvSpPr/>
          <p:nvPr/>
        </p:nvSpPr>
        <p:spPr>
          <a:xfrm>
            <a:off x="4609159" y="5353844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76A9ACB-AD95-4FC4-9B95-9D373553E63A}"/>
              </a:ext>
            </a:extLst>
          </p:cNvPr>
          <p:cNvSpPr/>
          <p:nvPr/>
        </p:nvSpPr>
        <p:spPr>
          <a:xfrm>
            <a:off x="244615" y="7297976"/>
            <a:ext cx="1993900" cy="1574800"/>
          </a:xfrm>
          <a:prstGeom prst="roundRect">
            <a:avLst>
              <a:gd name="adj" fmla="val 101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FC927ED-F36B-4498-BF25-C98002CCA52D}"/>
              </a:ext>
            </a:extLst>
          </p:cNvPr>
          <p:cNvSpPr/>
          <p:nvPr/>
        </p:nvSpPr>
        <p:spPr>
          <a:xfrm>
            <a:off x="2432050" y="7297976"/>
            <a:ext cx="1993900" cy="1574800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9E493C0-1C7B-4F6C-BD91-17F5272F47E3}"/>
              </a:ext>
            </a:extLst>
          </p:cNvPr>
          <p:cNvSpPr/>
          <p:nvPr/>
        </p:nvSpPr>
        <p:spPr>
          <a:xfrm>
            <a:off x="4603750" y="7297976"/>
            <a:ext cx="1993900" cy="1574800"/>
          </a:xfrm>
          <a:prstGeom prst="roundRect">
            <a:avLst>
              <a:gd name="adj" fmla="val 860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357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D523F-BAFF-4CA3-A008-33C931C770AF}"/>
              </a:ext>
            </a:extLst>
          </p:cNvPr>
          <p:cNvSpPr txBox="1"/>
          <p:nvPr/>
        </p:nvSpPr>
        <p:spPr>
          <a:xfrm>
            <a:off x="1492948" y="0"/>
            <a:ext cx="387210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May Review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707F9C-B087-415F-BAB7-271FE26EEB16}"/>
              </a:ext>
            </a:extLst>
          </p:cNvPr>
          <p:cNvSpPr/>
          <p:nvPr/>
        </p:nvSpPr>
        <p:spPr>
          <a:xfrm>
            <a:off x="3527963" y="5002755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14D91-36BA-42B7-AE85-5992E34B8097}"/>
              </a:ext>
            </a:extLst>
          </p:cNvPr>
          <p:cNvSpPr/>
          <p:nvPr/>
        </p:nvSpPr>
        <p:spPr>
          <a:xfrm>
            <a:off x="1" y="5002755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3B88F-6DEF-4046-B4B2-247D3CB26ED7}"/>
              </a:ext>
            </a:extLst>
          </p:cNvPr>
          <p:cNvSpPr txBox="1"/>
          <p:nvPr/>
        </p:nvSpPr>
        <p:spPr>
          <a:xfrm>
            <a:off x="319516" y="4818090"/>
            <a:ext cx="776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Goals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1C523-8836-41AD-AD74-8CB1BD9114DC}"/>
              </a:ext>
            </a:extLst>
          </p:cNvPr>
          <p:cNvSpPr txBox="1"/>
          <p:nvPr/>
        </p:nvSpPr>
        <p:spPr>
          <a:xfrm>
            <a:off x="3770222" y="4818090"/>
            <a:ext cx="16922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Best Moments</a:t>
            </a: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3B040570-749D-49F8-A129-E936D59F2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64413">
            <a:off x="2971800" y="4156365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96FF5-0E8F-4F7E-9425-B184ECB10BB0}"/>
              </a:ext>
            </a:extLst>
          </p:cNvPr>
          <p:cNvGrpSpPr/>
          <p:nvPr/>
        </p:nvGrpSpPr>
        <p:grpSpPr>
          <a:xfrm>
            <a:off x="2465294" y="8163589"/>
            <a:ext cx="677957" cy="793499"/>
            <a:chOff x="2457451" y="8250142"/>
            <a:chExt cx="571500" cy="5715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31FA03-5D01-4D77-BB55-45E313F9A363}"/>
                </a:ext>
              </a:extLst>
            </p:cNvPr>
            <p:cNvSpPr/>
            <p:nvPr/>
          </p:nvSpPr>
          <p:spPr>
            <a:xfrm flipH="1">
              <a:off x="2876551" y="8250142"/>
              <a:ext cx="152400" cy="571500"/>
            </a:xfrm>
            <a:custGeom>
              <a:avLst/>
              <a:gdLst>
                <a:gd name="connsiteX0" fmla="*/ 152400 w 152400"/>
                <a:gd name="connsiteY0" fmla="*/ 0 h 571500"/>
                <a:gd name="connsiteX1" fmla="*/ 0 w 152400"/>
                <a:gd name="connsiteY1" fmla="*/ 0 h 571500"/>
                <a:gd name="connsiteX2" fmla="*/ 0 w 152400"/>
                <a:gd name="connsiteY2" fmla="*/ 571500 h 571500"/>
                <a:gd name="connsiteX3" fmla="*/ 152400 w 152400"/>
                <a:gd name="connsiteY3" fmla="*/ 571500 h 571500"/>
                <a:gd name="connsiteX4" fmla="*/ 133350 w 152400"/>
                <a:gd name="connsiteY4" fmla="*/ 552450 h 571500"/>
                <a:gd name="connsiteX5" fmla="*/ 19050 w 152400"/>
                <a:gd name="connsiteY5" fmla="*/ 552450 h 571500"/>
                <a:gd name="connsiteX6" fmla="*/ 19050 w 152400"/>
                <a:gd name="connsiteY6" fmla="*/ 19050 h 571500"/>
                <a:gd name="connsiteX7" fmla="*/ 133350 w 152400"/>
                <a:gd name="connsiteY7" fmla="*/ 1905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571500">
                  <a:moveTo>
                    <a:pt x="1524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152400" y="571500"/>
                  </a:lnTo>
                  <a:close/>
                  <a:moveTo>
                    <a:pt x="133350" y="552450"/>
                  </a:moveTo>
                  <a:lnTo>
                    <a:pt x="19050" y="55245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AFD9CD-2CAB-4676-80E0-BD2E2B90C501}"/>
                </a:ext>
              </a:extLst>
            </p:cNvPr>
            <p:cNvSpPr/>
            <p:nvPr/>
          </p:nvSpPr>
          <p:spPr>
            <a:xfrm flipH="1">
              <a:off x="2667001" y="8459692"/>
              <a:ext cx="152400" cy="361950"/>
            </a:xfrm>
            <a:custGeom>
              <a:avLst/>
              <a:gdLst>
                <a:gd name="connsiteX0" fmla="*/ 152400 w 152400"/>
                <a:gd name="connsiteY0" fmla="*/ 0 h 361950"/>
                <a:gd name="connsiteX1" fmla="*/ 0 w 152400"/>
                <a:gd name="connsiteY1" fmla="*/ 0 h 361950"/>
                <a:gd name="connsiteX2" fmla="*/ 0 w 152400"/>
                <a:gd name="connsiteY2" fmla="*/ 361950 h 361950"/>
                <a:gd name="connsiteX3" fmla="*/ 152400 w 152400"/>
                <a:gd name="connsiteY3" fmla="*/ 361950 h 361950"/>
                <a:gd name="connsiteX4" fmla="*/ 133350 w 152400"/>
                <a:gd name="connsiteY4" fmla="*/ 342900 h 361950"/>
                <a:gd name="connsiteX5" fmla="*/ 19050 w 152400"/>
                <a:gd name="connsiteY5" fmla="*/ 342900 h 361950"/>
                <a:gd name="connsiteX6" fmla="*/ 19050 w 152400"/>
                <a:gd name="connsiteY6" fmla="*/ 19050 h 361950"/>
                <a:gd name="connsiteX7" fmla="*/ 133350 w 152400"/>
                <a:gd name="connsiteY7" fmla="*/ 190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361950">
                  <a:moveTo>
                    <a:pt x="15240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152400" y="361950"/>
                  </a:lnTo>
                  <a:close/>
                  <a:moveTo>
                    <a:pt x="133350" y="342900"/>
                  </a:moveTo>
                  <a:lnTo>
                    <a:pt x="19050" y="342900"/>
                  </a:lnTo>
                  <a:lnTo>
                    <a:pt x="19050" y="19050"/>
                  </a:lnTo>
                  <a:lnTo>
                    <a:pt x="133350" y="19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6B89D8-2383-4C06-A5A4-7CD630E91F5C}"/>
                </a:ext>
              </a:extLst>
            </p:cNvPr>
            <p:cNvSpPr/>
            <p:nvPr/>
          </p:nvSpPr>
          <p:spPr>
            <a:xfrm flipH="1">
              <a:off x="2457451" y="8631142"/>
              <a:ext cx="152400" cy="190500"/>
            </a:xfrm>
            <a:custGeom>
              <a:avLst/>
              <a:gdLst>
                <a:gd name="connsiteX0" fmla="*/ 0 w 152400"/>
                <a:gd name="connsiteY0" fmla="*/ 190500 h 190500"/>
                <a:gd name="connsiteX1" fmla="*/ 152400 w 152400"/>
                <a:gd name="connsiteY1" fmla="*/ 190500 h 190500"/>
                <a:gd name="connsiteX2" fmla="*/ 152400 w 152400"/>
                <a:gd name="connsiteY2" fmla="*/ 0 h 190500"/>
                <a:gd name="connsiteX3" fmla="*/ 0 w 152400"/>
                <a:gd name="connsiteY3" fmla="*/ 0 h 190500"/>
                <a:gd name="connsiteX4" fmla="*/ 19050 w 152400"/>
                <a:gd name="connsiteY4" fmla="*/ 19050 h 190500"/>
                <a:gd name="connsiteX5" fmla="*/ 133350 w 152400"/>
                <a:gd name="connsiteY5" fmla="*/ 19050 h 190500"/>
                <a:gd name="connsiteX6" fmla="*/ 133350 w 152400"/>
                <a:gd name="connsiteY6" fmla="*/ 171450 h 190500"/>
                <a:gd name="connsiteX7" fmla="*/ 19050 w 152400"/>
                <a:gd name="connsiteY7" fmla="*/ 1714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400" h="190500">
                  <a:moveTo>
                    <a:pt x="0" y="190500"/>
                  </a:moveTo>
                  <a:lnTo>
                    <a:pt x="152400" y="190500"/>
                  </a:lnTo>
                  <a:lnTo>
                    <a:pt x="152400" y="0"/>
                  </a:lnTo>
                  <a:lnTo>
                    <a:pt x="0" y="0"/>
                  </a:lnTo>
                  <a:close/>
                  <a:moveTo>
                    <a:pt x="19050" y="19050"/>
                  </a:moveTo>
                  <a:lnTo>
                    <a:pt x="133350" y="19050"/>
                  </a:lnTo>
                  <a:lnTo>
                    <a:pt x="133350" y="171450"/>
                  </a:lnTo>
                  <a:lnTo>
                    <a:pt x="19050" y="1714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E67F3E8-B6A8-4321-81FA-C4AC0C638C91}"/>
                </a:ext>
              </a:extLst>
            </p:cNvPr>
            <p:cNvSpPr/>
            <p:nvPr/>
          </p:nvSpPr>
          <p:spPr>
            <a:xfrm rot="10800000" flipH="1">
              <a:off x="2457452" y="8252932"/>
              <a:ext cx="311562" cy="311534"/>
            </a:xfrm>
            <a:custGeom>
              <a:avLst/>
              <a:gdLst>
                <a:gd name="connsiteX0" fmla="*/ 292513 w 311562"/>
                <a:gd name="connsiteY0" fmla="*/ 187709 h 311534"/>
                <a:gd name="connsiteX1" fmla="*/ 292513 w 311562"/>
                <a:gd name="connsiteY1" fmla="*/ 278816 h 311534"/>
                <a:gd name="connsiteX2" fmla="*/ 292417 w 311562"/>
                <a:gd name="connsiteY2" fmla="*/ 278910 h 311534"/>
                <a:gd name="connsiteX3" fmla="*/ 292351 w 311562"/>
                <a:gd name="connsiteY3" fmla="*/ 278882 h 311534"/>
                <a:gd name="connsiteX4" fmla="*/ 13430 w 311562"/>
                <a:gd name="connsiteY4" fmla="*/ 0 h 311534"/>
                <a:gd name="connsiteX5" fmla="*/ 0 w 311562"/>
                <a:gd name="connsiteY5" fmla="*/ 13468 h 311534"/>
                <a:gd name="connsiteX6" fmla="*/ 278854 w 311562"/>
                <a:gd name="connsiteY6" fmla="*/ 292322 h 311534"/>
                <a:gd name="connsiteX7" fmla="*/ 278853 w 311562"/>
                <a:gd name="connsiteY7" fmla="*/ 292457 h 311534"/>
                <a:gd name="connsiteX8" fmla="*/ 278787 w 311562"/>
                <a:gd name="connsiteY8" fmla="*/ 292484 h 311534"/>
                <a:gd name="connsiteX9" fmla="*/ 187995 w 311562"/>
                <a:gd name="connsiteY9" fmla="*/ 292484 h 311534"/>
                <a:gd name="connsiteX10" fmla="*/ 187995 w 311562"/>
                <a:gd name="connsiteY10" fmla="*/ 311534 h 311534"/>
                <a:gd name="connsiteX11" fmla="*/ 311563 w 311562"/>
                <a:gd name="connsiteY11" fmla="*/ 311534 h 311534"/>
                <a:gd name="connsiteX12" fmla="*/ 311563 w 311562"/>
                <a:gd name="connsiteY12" fmla="*/ 187709 h 31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1562" h="311534">
                  <a:moveTo>
                    <a:pt x="292513" y="187709"/>
                  </a:moveTo>
                  <a:lnTo>
                    <a:pt x="292513" y="278816"/>
                  </a:lnTo>
                  <a:cubicBezTo>
                    <a:pt x="292512" y="278868"/>
                    <a:pt x="292469" y="278910"/>
                    <a:pt x="292417" y="278910"/>
                  </a:cubicBezTo>
                  <a:cubicBezTo>
                    <a:pt x="292392" y="278909"/>
                    <a:pt x="292368" y="278900"/>
                    <a:pt x="292351" y="278882"/>
                  </a:cubicBezTo>
                  <a:lnTo>
                    <a:pt x="13430" y="0"/>
                  </a:lnTo>
                  <a:lnTo>
                    <a:pt x="0" y="13468"/>
                  </a:lnTo>
                  <a:lnTo>
                    <a:pt x="278854" y="292322"/>
                  </a:lnTo>
                  <a:cubicBezTo>
                    <a:pt x="278891" y="292359"/>
                    <a:pt x="278890" y="292420"/>
                    <a:pt x="278853" y="292457"/>
                  </a:cubicBezTo>
                  <a:cubicBezTo>
                    <a:pt x="278835" y="292474"/>
                    <a:pt x="278812" y="292484"/>
                    <a:pt x="278787" y="292484"/>
                  </a:cubicBezTo>
                  <a:lnTo>
                    <a:pt x="187995" y="292484"/>
                  </a:lnTo>
                  <a:lnTo>
                    <a:pt x="187995" y="311534"/>
                  </a:lnTo>
                  <a:lnTo>
                    <a:pt x="311563" y="311534"/>
                  </a:lnTo>
                  <a:lnTo>
                    <a:pt x="311563" y="18770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B76394-7616-478E-AAB9-0DA54EBE473B}"/>
              </a:ext>
            </a:extLst>
          </p:cNvPr>
          <p:cNvSpPr/>
          <p:nvPr/>
        </p:nvSpPr>
        <p:spPr>
          <a:xfrm>
            <a:off x="3527963" y="716987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8AA0C-4857-4501-B7FB-AB17D94A5987}"/>
              </a:ext>
            </a:extLst>
          </p:cNvPr>
          <p:cNvSpPr txBox="1"/>
          <p:nvPr/>
        </p:nvSpPr>
        <p:spPr>
          <a:xfrm>
            <a:off x="3795029" y="587925"/>
            <a:ext cx="17918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General Review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ED2056-AB90-4AF1-9574-D81F24EA1F40}"/>
              </a:ext>
            </a:extLst>
          </p:cNvPr>
          <p:cNvSpPr/>
          <p:nvPr/>
        </p:nvSpPr>
        <p:spPr>
          <a:xfrm>
            <a:off x="-23910" y="756633"/>
            <a:ext cx="3330038" cy="40151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FCD6B-15AA-4382-BAA5-2D351ABC874A}"/>
              </a:ext>
            </a:extLst>
          </p:cNvPr>
          <p:cNvSpPr txBox="1"/>
          <p:nvPr/>
        </p:nvSpPr>
        <p:spPr>
          <a:xfrm>
            <a:off x="379861" y="618256"/>
            <a:ext cx="10399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935143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Table 75">
            <a:extLst>
              <a:ext uri="{FF2B5EF4-FFF2-40B4-BE49-F238E27FC236}">
                <a16:creationId xmlns:a16="http://schemas.microsoft.com/office/drawing/2014/main" id="{AF89EA44-7125-4C95-BE3D-42524D25B90B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947175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7" name="Table 75">
            <a:extLst>
              <a:ext uri="{FF2B5EF4-FFF2-40B4-BE49-F238E27FC236}">
                <a16:creationId xmlns:a16="http://schemas.microsoft.com/office/drawing/2014/main" id="{0BC244A6-D642-4146-92B6-86E74F3013E4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2034776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8" name="Table 75">
            <a:extLst>
              <a:ext uri="{FF2B5EF4-FFF2-40B4-BE49-F238E27FC236}">
                <a16:creationId xmlns:a16="http://schemas.microsoft.com/office/drawing/2014/main" id="{FC1F3802-6063-4B87-ACE6-5F1B01A1E85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3128861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79" name="Table 75">
            <a:extLst>
              <a:ext uri="{FF2B5EF4-FFF2-40B4-BE49-F238E27FC236}">
                <a16:creationId xmlns:a16="http://schemas.microsoft.com/office/drawing/2014/main" id="{D8721D9F-EBE9-436C-A740-98F40D74529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4197778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0" name="Table 75">
            <a:extLst>
              <a:ext uri="{FF2B5EF4-FFF2-40B4-BE49-F238E27FC236}">
                <a16:creationId xmlns:a16="http://schemas.microsoft.com/office/drawing/2014/main" id="{090498C4-B8CD-433C-B75D-FEF383E26D0A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530183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aphicFrame>
        <p:nvGraphicFramePr>
          <p:cNvPr id="481" name="Table 75">
            <a:extLst>
              <a:ext uri="{FF2B5EF4-FFF2-40B4-BE49-F238E27FC236}">
                <a16:creationId xmlns:a16="http://schemas.microsoft.com/office/drawing/2014/main" id="{4F4541A7-421C-42A9-BC67-8DA3A3547D3E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6370467"/>
          <a:ext cx="1580292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2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33C6822-88B6-49F4-B0E0-4AD1F52F7976}"/>
              </a:ext>
            </a:extLst>
          </p:cNvPr>
          <p:cNvGrpSpPr/>
          <p:nvPr/>
        </p:nvGrpSpPr>
        <p:grpSpPr>
          <a:xfrm>
            <a:off x="26077" y="166227"/>
            <a:ext cx="822962" cy="876145"/>
            <a:chOff x="533941" y="7316693"/>
            <a:chExt cx="822962" cy="87614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F99289D-B90C-4354-944B-99C62275E8A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0608674-FB40-4FED-8A36-BC7ADDFA3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9472501-846F-4F4E-BBD8-3D2F90AD5220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6AB2874-2712-4334-A1B8-E28AA2656764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EE4AE10-2ABC-4D4C-9D88-8BABE7C92E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C001199-0B39-45CD-AD97-46FF577A8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12BCC61-912C-4C27-959A-13F53CF06674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MON</a:t>
              </a:r>
            </a:p>
          </p:txBody>
        </p: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D10D992-DB13-46DE-B7FD-C2E9344011A8}"/>
              </a:ext>
            </a:extLst>
          </p:cNvPr>
          <p:cNvGrpSpPr/>
          <p:nvPr/>
        </p:nvGrpSpPr>
        <p:grpSpPr>
          <a:xfrm>
            <a:off x="26077" y="1250238"/>
            <a:ext cx="822962" cy="876145"/>
            <a:chOff x="533941" y="7316693"/>
            <a:chExt cx="822962" cy="87614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F04FA0E0-700C-4F40-A6F8-C485F6A2A0AD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00274E43-EF81-4BE8-AB5F-AC3C5B3DC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C95B1F7E-792D-4D1D-B490-A88E493F59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>
                <a:extLst>
                  <a:ext uri="{FF2B5EF4-FFF2-40B4-BE49-F238E27FC236}">
                    <a16:creationId xmlns:a16="http://schemas.microsoft.com/office/drawing/2014/main" id="{69D8BBAE-7805-4A4E-962A-BDBC830C6D41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>
                <a:extLst>
                  <a:ext uri="{FF2B5EF4-FFF2-40B4-BE49-F238E27FC236}">
                    <a16:creationId xmlns:a16="http://schemas.microsoft.com/office/drawing/2014/main" id="{B5011D78-D4D9-46FB-8D88-DF0CECC2D4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>
                <a:extLst>
                  <a:ext uri="{FF2B5EF4-FFF2-40B4-BE49-F238E27FC236}">
                    <a16:creationId xmlns:a16="http://schemas.microsoft.com/office/drawing/2014/main" id="{CAF0FDBF-8462-43E6-B6FC-C2D477788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89F3B9-CF9B-4D31-8EB2-F69BA4260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TUES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548ED989-7B11-423C-A7BF-0A42F2A757A8}"/>
              </a:ext>
            </a:extLst>
          </p:cNvPr>
          <p:cNvGrpSpPr/>
          <p:nvPr/>
        </p:nvGrpSpPr>
        <p:grpSpPr>
          <a:xfrm>
            <a:off x="26077" y="2338465"/>
            <a:ext cx="822962" cy="876145"/>
            <a:chOff x="533941" y="7316693"/>
            <a:chExt cx="822962" cy="876145"/>
          </a:xfrm>
        </p:grpSpPr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BF62325E-8F1C-4081-9D60-DCA968150DE0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BC8E248A-4F6D-43AF-861E-5F9822AF1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B8499B4C-31A0-4F91-9CA5-D17123660E3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774FC81-836F-42FF-A251-97F87FD35438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DEFF526A-EE82-489A-B37B-95820E6D7B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9A53C855-5F66-4912-A5A1-8EABEAA77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B86DCE08-757B-41D8-8D03-E4C88F9913E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WED</a:t>
              </a:r>
            </a:p>
          </p:txBody>
        </p:sp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002C6523-E97A-4DA4-8F25-2FC7C9565500}"/>
              </a:ext>
            </a:extLst>
          </p:cNvPr>
          <p:cNvGrpSpPr/>
          <p:nvPr/>
        </p:nvGrpSpPr>
        <p:grpSpPr>
          <a:xfrm>
            <a:off x="26077" y="5602751"/>
            <a:ext cx="822962" cy="876145"/>
            <a:chOff x="533941" y="7316693"/>
            <a:chExt cx="822962" cy="876145"/>
          </a:xfrm>
        </p:grpSpPr>
        <p:grpSp>
          <p:nvGrpSpPr>
            <p:cNvPr id="426" name="Group 425">
              <a:extLst>
                <a:ext uri="{FF2B5EF4-FFF2-40B4-BE49-F238E27FC236}">
                  <a16:creationId xmlns:a16="http://schemas.microsoft.com/office/drawing/2014/main" id="{868DDFB6-7D6A-434B-8832-700A19C9032A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9D43DEE3-2EC1-4397-9963-9FF4C9F2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>
                <a:extLst>
                  <a:ext uri="{FF2B5EF4-FFF2-40B4-BE49-F238E27FC236}">
                    <a16:creationId xmlns:a16="http://schemas.microsoft.com/office/drawing/2014/main" id="{E685EA80-35EE-42A9-9F35-9ABE4B32FCBD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>
                <a:extLst>
                  <a:ext uri="{FF2B5EF4-FFF2-40B4-BE49-F238E27FC236}">
                    <a16:creationId xmlns:a16="http://schemas.microsoft.com/office/drawing/2014/main" id="{CD4971C7-24F9-4787-A917-F49225953402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01F992F5-0131-4D54-8A9D-1C86A7181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>
                <a:extLst>
                  <a:ext uri="{FF2B5EF4-FFF2-40B4-BE49-F238E27FC236}">
                    <a16:creationId xmlns:a16="http://schemas.microsoft.com/office/drawing/2014/main" id="{D8A01F64-7A2C-4EF3-9B92-916669C33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D4F94C0A-20AA-4598-A004-24DC3976136C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SAT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B87768F2-235A-4B23-88A2-913DDD52A7A8}"/>
              </a:ext>
            </a:extLst>
          </p:cNvPr>
          <p:cNvGrpSpPr/>
          <p:nvPr/>
        </p:nvGrpSpPr>
        <p:grpSpPr>
          <a:xfrm>
            <a:off x="26077" y="4526262"/>
            <a:ext cx="822962" cy="876145"/>
            <a:chOff x="533941" y="7316693"/>
            <a:chExt cx="822962" cy="876145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2E5A493-EC95-41F7-B99A-8D5E2EA4185C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E6C87ED3-3A3B-4681-BA66-DEE7C11A0B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2C576D0-B753-440A-BBD9-4D8ADAE56D7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9B810972-0B0C-4596-9686-470EEE89EBFE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520F58B-126E-42F4-813F-978BCC0BF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CB32F7E7-9F9F-49D0-881D-798EC8E64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CA50B38-0C40-4E1D-9858-E301270FEDF7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FRI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032422F-B914-4CEB-943F-24989DEF4367}"/>
              </a:ext>
            </a:extLst>
          </p:cNvPr>
          <p:cNvGrpSpPr/>
          <p:nvPr/>
        </p:nvGrpSpPr>
        <p:grpSpPr>
          <a:xfrm>
            <a:off x="26077" y="6689975"/>
            <a:ext cx="822962" cy="876145"/>
            <a:chOff x="533941" y="7316693"/>
            <a:chExt cx="822962" cy="876145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DCB6305-74F7-476B-A272-3BFB6E481E43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C334677-AE8E-4058-8004-17332CE29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0F06DFA-FF8F-4D03-AA1A-731FE6A6F7E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0D02F0CF-EEA7-4EF9-B2F0-BA76DEFD3CF6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424B1E94-CC8E-4A69-B24D-BF855AC46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19F23B8A-0E09-46ED-AB58-74C955F5D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974549C5-A64C-4924-AE38-217C2B49C6D0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SUN</a:t>
              </a:r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2936D2F0-9ABB-496D-83C7-A0B8C2B6A660}"/>
              </a:ext>
            </a:extLst>
          </p:cNvPr>
          <p:cNvGrpSpPr/>
          <p:nvPr/>
        </p:nvGrpSpPr>
        <p:grpSpPr>
          <a:xfrm>
            <a:off x="26077" y="3434119"/>
            <a:ext cx="822962" cy="876145"/>
            <a:chOff x="533941" y="7316693"/>
            <a:chExt cx="822962" cy="876145"/>
          </a:xfrm>
        </p:grpSpPr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529EDBF-A655-4F34-A784-01D305C1610E}"/>
                </a:ext>
              </a:extLst>
            </p:cNvPr>
            <p:cNvGrpSpPr/>
            <p:nvPr/>
          </p:nvGrpSpPr>
          <p:grpSpPr>
            <a:xfrm>
              <a:off x="617863" y="7316693"/>
              <a:ext cx="676205" cy="876145"/>
              <a:chOff x="469231" y="1925051"/>
              <a:chExt cx="655415" cy="649709"/>
            </a:xfrm>
          </p:grpSpPr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0B87EF4B-FE22-497A-8639-8EB0C4734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231" y="1925052"/>
                <a:ext cx="655413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6C8A835-C57A-4F85-9765-84D8B9C54FCC}"/>
                  </a:ext>
                </a:extLst>
              </p:cNvPr>
              <p:cNvCxnSpPr/>
              <p:nvPr/>
            </p:nvCxnSpPr>
            <p:spPr>
              <a:xfrm>
                <a:off x="469231" y="1925052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95C01E-44FF-4D5D-B32A-D5225B83ACC7}"/>
                  </a:ext>
                </a:extLst>
              </p:cNvPr>
              <p:cNvCxnSpPr/>
              <p:nvPr/>
            </p:nvCxnSpPr>
            <p:spPr>
              <a:xfrm>
                <a:off x="1124644" y="1925051"/>
                <a:ext cx="0" cy="64970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2C7ED44-DA7F-4C58-85AD-2E8EAF809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31" y="2382865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1F21B1D7-7B23-42B4-883C-C5CB61EA80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939" y="2382863"/>
                <a:ext cx="327707" cy="191895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F3C66C8-ED3A-48D8-AB2A-C59D7D2E986A}"/>
                </a:ext>
              </a:extLst>
            </p:cNvPr>
            <p:cNvSpPr txBox="1"/>
            <p:nvPr/>
          </p:nvSpPr>
          <p:spPr>
            <a:xfrm flipH="1">
              <a:off x="533941" y="7323877"/>
              <a:ext cx="8229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Bradley Hand ITC" panose="03070402050302030203" pitchFamily="66" charset="0"/>
                </a:rPr>
                <a:t>THUR</a:t>
              </a:r>
            </a:p>
          </p:txBody>
        </p:sp>
      </p:grpSp>
      <p:sp>
        <p:nvSpPr>
          <p:cNvPr id="457" name="TextBox 456">
            <a:extLst>
              <a:ext uri="{FF2B5EF4-FFF2-40B4-BE49-F238E27FC236}">
                <a16:creationId xmlns:a16="http://schemas.microsoft.com/office/drawing/2014/main" id="{C9A4BA2B-454F-4E5F-80AC-3F57E6AE3F1A}"/>
              </a:ext>
            </a:extLst>
          </p:cNvPr>
          <p:cNvSpPr txBox="1"/>
          <p:nvPr/>
        </p:nvSpPr>
        <p:spPr>
          <a:xfrm>
            <a:off x="4918343" y="166227"/>
            <a:ext cx="17283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Kristen ITC" panose="03050502040202030202" pitchFamily="66" charset="0"/>
              </a:rPr>
              <a:t>MAY</a:t>
            </a:r>
          </a:p>
        </p:txBody>
      </p:sp>
      <p:graphicFrame>
        <p:nvGraphicFramePr>
          <p:cNvPr id="458" name="Table 12">
            <a:extLst>
              <a:ext uri="{FF2B5EF4-FFF2-40B4-BE49-F238E27FC236}">
                <a16:creationId xmlns:a16="http://schemas.microsoft.com/office/drawing/2014/main" id="{7509A4D9-8B0D-4B44-8681-E9D368E27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63264"/>
              </p:ext>
            </p:extLst>
          </p:nvPr>
        </p:nvGraphicFramePr>
        <p:xfrm>
          <a:off x="4810963" y="674088"/>
          <a:ext cx="1943151" cy="1423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3">
                  <a:extLst>
                    <a:ext uri="{9D8B030D-6E8A-4147-A177-3AD203B41FA5}">
                      <a16:colId xmlns:a16="http://schemas.microsoft.com/office/drawing/2014/main" val="2738528116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06524542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783999147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3883858860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395704738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1337388969"/>
                    </a:ext>
                  </a:extLst>
                </a:gridCol>
                <a:gridCol w="277593">
                  <a:extLst>
                    <a:ext uri="{9D8B030D-6E8A-4147-A177-3AD203B41FA5}">
                      <a16:colId xmlns:a16="http://schemas.microsoft.com/office/drawing/2014/main" val="2136939679"/>
                    </a:ext>
                  </a:extLst>
                </a:gridCol>
              </a:tblGrid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W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38443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370694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79632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47358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6781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82150"/>
                  </a:ext>
                </a:extLst>
              </a:tr>
              <a:tr h="20334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816858"/>
                  </a:ext>
                </a:extLst>
              </a:tr>
            </a:tbl>
          </a:graphicData>
        </a:graphic>
      </p:graphicFrame>
      <p:sp>
        <p:nvSpPr>
          <p:cNvPr id="459" name="TextBox 458">
            <a:extLst>
              <a:ext uri="{FF2B5EF4-FFF2-40B4-BE49-F238E27FC236}">
                <a16:creationId xmlns:a16="http://schemas.microsoft.com/office/drawing/2014/main" id="{A5EB0CDB-C52A-4191-A3A8-290D83BEC897}"/>
              </a:ext>
            </a:extLst>
          </p:cNvPr>
          <p:cNvSpPr txBox="1"/>
          <p:nvPr/>
        </p:nvSpPr>
        <p:spPr>
          <a:xfrm>
            <a:off x="4810962" y="2335579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NEXT WEEK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8AAD719F-8382-4745-8F34-144AB4C76D18}"/>
              </a:ext>
            </a:extLst>
          </p:cNvPr>
          <p:cNvSpPr txBox="1"/>
          <p:nvPr/>
        </p:nvSpPr>
        <p:spPr>
          <a:xfrm>
            <a:off x="4810962" y="5330744"/>
            <a:ext cx="1943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LATER</a:t>
            </a:r>
          </a:p>
        </p:txBody>
      </p:sp>
      <p:graphicFrame>
        <p:nvGraphicFramePr>
          <p:cNvPr id="482" name="Table 75">
            <a:extLst>
              <a:ext uri="{FF2B5EF4-FFF2-40B4-BE49-F238E27FC236}">
                <a16:creationId xmlns:a16="http://schemas.microsoft.com/office/drawing/2014/main" id="{6AF41744-C2AF-4A60-A7CF-8BD5EBF5861F}"/>
              </a:ext>
            </a:extLst>
          </p:cNvPr>
          <p:cNvGraphicFramePr>
            <a:graphicFrameLocks noGrp="1"/>
          </p:cNvGraphicFramePr>
          <p:nvPr/>
        </p:nvGraphicFramePr>
        <p:xfrm>
          <a:off x="3017107" y="7464373"/>
          <a:ext cx="1580290" cy="3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90">
                  <a:extLst>
                    <a:ext uri="{9D8B030D-6E8A-4147-A177-3AD203B41FA5}">
                      <a16:colId xmlns:a16="http://schemas.microsoft.com/office/drawing/2014/main" val="3778515224"/>
                    </a:ext>
                  </a:extLst>
                </a:gridCol>
              </a:tblGrid>
              <a:tr h="3171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071234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9FC774-FD3C-493F-9B7E-D9193A3609CD}"/>
              </a:ext>
            </a:extLst>
          </p:cNvPr>
          <p:cNvSpPr txBox="1"/>
          <p:nvPr/>
        </p:nvSpPr>
        <p:spPr>
          <a:xfrm>
            <a:off x="1426643" y="7964735"/>
            <a:ext cx="19431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NOTES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B78867-2CDC-48FB-8ECB-1C8783C63C5E}"/>
              </a:ext>
            </a:extLst>
          </p:cNvPr>
          <p:cNvGraphicFramePr>
            <a:graphicFrameLocks noGrp="1"/>
          </p:cNvGraphicFramePr>
          <p:nvPr/>
        </p:nvGraphicFramePr>
        <p:xfrm>
          <a:off x="30682" y="171808"/>
          <a:ext cx="4571320" cy="762013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822280">
                  <a:extLst>
                    <a:ext uri="{9D8B030D-6E8A-4147-A177-3AD203B41FA5}">
                      <a16:colId xmlns:a16="http://schemas.microsoft.com/office/drawing/2014/main" val="251950040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861189417"/>
                    </a:ext>
                  </a:extLst>
                </a:gridCol>
              </a:tblGrid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58967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270602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300883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7889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491500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69418"/>
                  </a:ext>
                </a:extLst>
              </a:tr>
              <a:tr h="1088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20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951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llet outline icon Royalty Free Vector Image - VectorStock">
            <a:extLst>
              <a:ext uri="{FF2B5EF4-FFF2-40B4-BE49-F238E27FC236}">
                <a16:creationId xmlns:a16="http://schemas.microsoft.com/office/drawing/2014/main" id="{BE36581A-2161-4EC9-B7CA-74F586459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15704" r="10085" b="29358"/>
          <a:stretch/>
        </p:blipFill>
        <p:spPr bwMode="auto">
          <a:xfrm>
            <a:off x="2607806" y="4161694"/>
            <a:ext cx="1642389" cy="121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CE4E60-5192-4CC8-A7AC-AABD1477483C}"/>
              </a:ext>
            </a:extLst>
          </p:cNvPr>
          <p:cNvSpPr txBox="1"/>
          <p:nvPr/>
        </p:nvSpPr>
        <p:spPr>
          <a:xfrm>
            <a:off x="106858" y="-19295"/>
            <a:ext cx="396605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Kristen ITC" panose="03050502040202030202" pitchFamily="66" charset="0"/>
              </a:rPr>
              <a:t>Weekly Expenditures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1D7A1-7D29-40CD-94F6-0FD360751C33}"/>
              </a:ext>
            </a:extLst>
          </p:cNvPr>
          <p:cNvSpPr/>
          <p:nvPr/>
        </p:nvSpPr>
        <p:spPr>
          <a:xfrm>
            <a:off x="0" y="1572603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6481B-70B4-4D14-872D-DF53DB922EE6}"/>
              </a:ext>
            </a:extLst>
          </p:cNvPr>
          <p:cNvSpPr/>
          <p:nvPr/>
        </p:nvSpPr>
        <p:spPr>
          <a:xfrm>
            <a:off x="-10657" y="3367037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C67E55-322D-474A-977E-2ED79F210EA6}"/>
              </a:ext>
            </a:extLst>
          </p:cNvPr>
          <p:cNvSpPr/>
          <p:nvPr/>
        </p:nvSpPr>
        <p:spPr>
          <a:xfrm>
            <a:off x="3509209" y="1572603"/>
            <a:ext cx="3330038" cy="1697069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296C7A-DDF2-42DB-8656-44877B9226E9}"/>
              </a:ext>
            </a:extLst>
          </p:cNvPr>
          <p:cNvSpPr/>
          <p:nvPr/>
        </p:nvSpPr>
        <p:spPr>
          <a:xfrm>
            <a:off x="3507325" y="3367037"/>
            <a:ext cx="3330038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745FA9-4EFE-44B3-9409-72D27B8F1DBD}"/>
              </a:ext>
            </a:extLst>
          </p:cNvPr>
          <p:cNvSpPr/>
          <p:nvPr/>
        </p:nvSpPr>
        <p:spPr>
          <a:xfrm>
            <a:off x="3507325" y="5177904"/>
            <a:ext cx="3330038" cy="1679432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81EBC-4761-42DB-B46A-F03C7F4431E8}"/>
              </a:ext>
            </a:extLst>
          </p:cNvPr>
          <p:cNvSpPr txBox="1"/>
          <p:nvPr/>
        </p:nvSpPr>
        <p:spPr>
          <a:xfrm>
            <a:off x="752461" y="158380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House/Toiletries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1FA3B-FCE5-4EDB-B98A-40525885B078}"/>
              </a:ext>
            </a:extLst>
          </p:cNvPr>
          <p:cNvSpPr txBox="1"/>
          <p:nvPr/>
        </p:nvSpPr>
        <p:spPr>
          <a:xfrm>
            <a:off x="732214" y="3367037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B2C32-8E90-419C-B29B-8192AB6940DA}"/>
              </a:ext>
            </a:extLst>
          </p:cNvPr>
          <p:cNvSpPr txBox="1"/>
          <p:nvPr/>
        </p:nvSpPr>
        <p:spPr>
          <a:xfrm>
            <a:off x="4252079" y="1565646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A2FCC-5160-46A3-9F77-561EBA72FC69}"/>
              </a:ext>
            </a:extLst>
          </p:cNvPr>
          <p:cNvSpPr txBox="1"/>
          <p:nvPr/>
        </p:nvSpPr>
        <p:spPr>
          <a:xfrm>
            <a:off x="4104205" y="519629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5BD467-03CC-4EDA-B7B8-E4A8210104D1}"/>
              </a:ext>
            </a:extLst>
          </p:cNvPr>
          <p:cNvSpPr txBox="1"/>
          <p:nvPr/>
        </p:nvSpPr>
        <p:spPr>
          <a:xfrm>
            <a:off x="4212338" y="337378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AD306E-2B1D-4F6E-B7DA-483403905F21}"/>
              </a:ext>
            </a:extLst>
          </p:cNvPr>
          <p:cNvSpPr txBox="1"/>
          <p:nvPr/>
        </p:nvSpPr>
        <p:spPr>
          <a:xfrm>
            <a:off x="-169688" y="47392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radley Hand ITC" panose="03070402050302030203" pitchFamily="66" charset="0"/>
              </a:rPr>
              <a:t>Itemized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E7DB5-19E0-4B27-8CFE-501FC387BDAE}"/>
              </a:ext>
            </a:extLst>
          </p:cNvPr>
          <p:cNvSpPr/>
          <p:nvPr/>
        </p:nvSpPr>
        <p:spPr>
          <a:xfrm>
            <a:off x="5134487" y="271542"/>
            <a:ext cx="1573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Kristen ITC" panose="03050502040202030202" pitchFamily="66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61FC42-F1F3-4476-83D1-5FBFB0EB742B}"/>
              </a:ext>
            </a:extLst>
          </p:cNvPr>
          <p:cNvSpPr/>
          <p:nvPr/>
        </p:nvSpPr>
        <p:spPr>
          <a:xfrm>
            <a:off x="9591" y="6927720"/>
            <a:ext cx="3330040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3A5FD-EFDB-4C93-A64E-F64F4B7FAEC0}"/>
              </a:ext>
            </a:extLst>
          </p:cNvPr>
          <p:cNvSpPr txBox="1"/>
          <p:nvPr/>
        </p:nvSpPr>
        <p:spPr>
          <a:xfrm>
            <a:off x="702781" y="695838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E503C-D588-4AA9-B40B-A1F1C0C9AFC6}"/>
              </a:ext>
            </a:extLst>
          </p:cNvPr>
          <p:cNvSpPr txBox="1"/>
          <p:nvPr/>
        </p:nvSpPr>
        <p:spPr>
          <a:xfrm>
            <a:off x="18753" y="120327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Commute: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154929-2163-4A6F-AD7A-3558B8818F51}"/>
              </a:ext>
            </a:extLst>
          </p:cNvPr>
          <p:cNvSpPr/>
          <p:nvPr/>
        </p:nvSpPr>
        <p:spPr>
          <a:xfrm>
            <a:off x="0" y="5162531"/>
            <a:ext cx="3330040" cy="1694806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4C0B43-EA93-41EA-8B0E-37B8CFA6A8CE}"/>
              </a:ext>
            </a:extLst>
          </p:cNvPr>
          <p:cNvSpPr txBox="1"/>
          <p:nvPr/>
        </p:nvSpPr>
        <p:spPr>
          <a:xfrm>
            <a:off x="702781" y="517790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Clothes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E716D7-FC0A-49DE-8687-13277EF5B8B2}"/>
              </a:ext>
            </a:extLst>
          </p:cNvPr>
          <p:cNvSpPr/>
          <p:nvPr/>
        </p:nvSpPr>
        <p:spPr>
          <a:xfrm>
            <a:off x="3479616" y="6958389"/>
            <a:ext cx="3330038" cy="1973965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Bradley Hand ITC" panose="03070402050302030203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867DE-DCAD-46A9-80C6-DD81EEB30A30}"/>
              </a:ext>
            </a:extLst>
          </p:cNvPr>
          <p:cNvSpPr txBox="1"/>
          <p:nvPr/>
        </p:nvSpPr>
        <p:spPr>
          <a:xfrm>
            <a:off x="4032821" y="692517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Grocery</a:t>
            </a:r>
          </a:p>
        </p:txBody>
      </p:sp>
    </p:spTree>
    <p:extLst>
      <p:ext uri="{BB962C8B-B14F-4D97-AF65-F5344CB8AC3E}">
        <p14:creationId xmlns:p14="http://schemas.microsoft.com/office/powerpoint/2010/main" val="40520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65 Drawing Of Mall Stock Photos, Pictures &amp; Royalty-Free Images - iStock">
            <a:extLst>
              <a:ext uri="{FF2B5EF4-FFF2-40B4-BE49-F238E27FC236}">
                <a16:creationId xmlns:a16="http://schemas.microsoft.com/office/drawing/2014/main" id="{7DB9E207-28A4-47F5-BA6B-ED7D2D56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77884"/>
            <a:ext cx="1667707" cy="116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08EC9D-92E5-472A-93C7-A176ED89757E}"/>
              </a:ext>
            </a:extLst>
          </p:cNvPr>
          <p:cNvSpPr/>
          <p:nvPr/>
        </p:nvSpPr>
        <p:spPr>
          <a:xfrm>
            <a:off x="41564" y="7007795"/>
            <a:ext cx="6774872" cy="2050473"/>
          </a:xfrm>
          <a:prstGeom prst="roundRect">
            <a:avLst>
              <a:gd name="adj" fmla="val 94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radley Hand ITC" panose="03070402050302030203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3F8C4-DD60-454C-BCCD-D311C2F22CCB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2021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14DB29-B144-45CE-9DAE-02BBD1A3CFD5}"/>
              </a:ext>
            </a:extLst>
          </p:cNvPr>
          <p:cNvSpPr/>
          <p:nvPr/>
        </p:nvSpPr>
        <p:spPr>
          <a:xfrm>
            <a:off x="369453" y="6834910"/>
            <a:ext cx="1847274" cy="515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radley Hand ITC" panose="03070402050302030203" pitchFamily="66" charset="0"/>
              </a:rPr>
              <a:t>Next Month      </a:t>
            </a:r>
          </a:p>
        </p:txBody>
      </p:sp>
      <p:pic>
        <p:nvPicPr>
          <p:cNvPr id="1028" name="Picture 4" descr="Cinema Seats Sketch Images, Stock Photos &amp; Vectors | Shutterstock">
            <a:extLst>
              <a:ext uri="{FF2B5EF4-FFF2-40B4-BE49-F238E27FC236}">
                <a16:creationId xmlns:a16="http://schemas.microsoft.com/office/drawing/2014/main" id="{5E248851-233A-48AE-8E7E-87D111D40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5185125" y="1394114"/>
            <a:ext cx="1645167" cy="11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E6EC8-932A-4FCD-9865-E3835436C1C9}"/>
              </a:ext>
            </a:extLst>
          </p:cNvPr>
          <p:cNvSpPr txBox="1"/>
          <p:nvPr/>
        </p:nvSpPr>
        <p:spPr>
          <a:xfrm>
            <a:off x="5085559" y="103708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Movie of the Month</a:t>
            </a:r>
          </a:p>
        </p:txBody>
      </p:sp>
      <p:pic>
        <p:nvPicPr>
          <p:cNvPr id="1030" name="Picture 6" descr="68 Flat Screen Tvs Drawing Illustrations &amp; Clip Art - iStock">
            <a:extLst>
              <a:ext uri="{FF2B5EF4-FFF2-40B4-BE49-F238E27FC236}">
                <a16:creationId xmlns:a16="http://schemas.microsoft.com/office/drawing/2014/main" id="{FD91D048-CFDF-4921-B8BF-5A49237FF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6053" r="3911" b="7008"/>
          <a:stretch/>
        </p:blipFill>
        <p:spPr bwMode="auto">
          <a:xfrm>
            <a:off x="5164766" y="3348453"/>
            <a:ext cx="1665526" cy="128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83BA27-FBAF-4FC9-9AE6-1658FC344B8D}"/>
              </a:ext>
            </a:extLst>
          </p:cNvPr>
          <p:cNvSpPr txBox="1"/>
          <p:nvPr/>
        </p:nvSpPr>
        <p:spPr>
          <a:xfrm>
            <a:off x="5085559" y="305116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TV of the Month</a:t>
            </a:r>
          </a:p>
        </p:txBody>
      </p:sp>
      <p:pic>
        <p:nvPicPr>
          <p:cNvPr id="1034" name="Picture 10" descr="How to Draw an iPod">
            <a:extLst>
              <a:ext uri="{FF2B5EF4-FFF2-40B4-BE49-F238E27FC236}">
                <a16:creationId xmlns:a16="http://schemas.microsoft.com/office/drawing/2014/main" id="{66435DA3-07FB-4CD3-B836-19B58C92D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7752" r="6967" b="6142"/>
          <a:stretch/>
        </p:blipFill>
        <p:spPr bwMode="auto">
          <a:xfrm>
            <a:off x="5537910" y="5208500"/>
            <a:ext cx="1200013" cy="15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2E6775-0DE9-41FC-A34C-ED0F130A4D38}"/>
              </a:ext>
            </a:extLst>
          </p:cNvPr>
          <p:cNvSpPr txBox="1"/>
          <p:nvPr/>
        </p:nvSpPr>
        <p:spPr>
          <a:xfrm>
            <a:off x="5104935" y="4912518"/>
            <a:ext cx="1844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radley Hand ITC" panose="03070402050302030203" pitchFamily="66" charset="0"/>
              </a:rPr>
              <a:t>Music of the Month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F557FAA-19B6-4F33-A735-286EB37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92192"/>
              </p:ext>
            </p:extLst>
          </p:nvPr>
        </p:nvGraphicFramePr>
        <p:xfrm>
          <a:off x="0" y="932873"/>
          <a:ext cx="5143500" cy="5883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92371609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70727866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103721013"/>
                    </a:ext>
                  </a:extLst>
                </a:gridCol>
              </a:tblGrid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5655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921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745044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Bradley Hand ITC" panose="03070402050302030203" pitchFamily="66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216528"/>
                  </a:ext>
                </a:extLst>
              </a:tr>
              <a:tr h="1176713"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7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66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ey bank icon outline style Royalty Free Vector Image">
            <a:extLst>
              <a:ext uri="{FF2B5EF4-FFF2-40B4-BE49-F238E27FC236}">
                <a16:creationId xmlns:a16="http://schemas.microsoft.com/office/drawing/2014/main" id="{21750648-2652-454C-BAAA-71AC1E8EA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" b="10186"/>
          <a:stretch/>
        </p:blipFill>
        <p:spPr bwMode="auto">
          <a:xfrm rot="1255009">
            <a:off x="4694598" y="6860490"/>
            <a:ext cx="1993900" cy="19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126C34-7C4C-4267-B049-D0183C67D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52625"/>
              </p:ext>
            </p:extLst>
          </p:nvPr>
        </p:nvGraphicFramePr>
        <p:xfrm>
          <a:off x="292100" y="1549400"/>
          <a:ext cx="3022600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532">
                  <a:extLst>
                    <a:ext uri="{9D8B030D-6E8A-4147-A177-3AD203B41FA5}">
                      <a16:colId xmlns:a16="http://schemas.microsoft.com/office/drawing/2014/main" val="3986172571"/>
                    </a:ext>
                  </a:extLst>
                </a:gridCol>
                <a:gridCol w="1550068">
                  <a:extLst>
                    <a:ext uri="{9D8B030D-6E8A-4147-A177-3AD203B41FA5}">
                      <a16:colId xmlns:a16="http://schemas.microsoft.com/office/drawing/2014/main" val="1599170433"/>
                    </a:ext>
                  </a:extLst>
                </a:gridCol>
              </a:tblGrid>
              <a:tr h="7984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Expected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Bradley Hand ITC" panose="03070402050302030203" pitchFamily="66" charset="0"/>
                        </a:rPr>
                        <a:t>Earned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027296"/>
                  </a:ext>
                </a:extLst>
              </a:tr>
              <a:tr h="36990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Total: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7283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4AA20A-3B0B-4F6D-BB0D-02A56766A722}"/>
              </a:ext>
            </a:extLst>
          </p:cNvPr>
          <p:cNvSpPr txBox="1"/>
          <p:nvPr/>
        </p:nvSpPr>
        <p:spPr>
          <a:xfrm>
            <a:off x="234950" y="1174234"/>
            <a:ext cx="87630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Income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83C2B8-6CEE-4BD8-8B90-67A92C864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34911"/>
              </p:ext>
            </p:extLst>
          </p:nvPr>
        </p:nvGraphicFramePr>
        <p:xfrm>
          <a:off x="292100" y="3530600"/>
          <a:ext cx="302260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76579055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3333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92270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Rent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2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Phone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7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Streaming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8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Nosaeron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44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65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Dining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Commute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768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Cat Stuff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5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38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86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radley Hand ITC" panose="03070402050302030203" pitchFamily="66" charset="0"/>
                        </a:rPr>
                        <a:t>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radley Hand ITC" panose="03070402050302030203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723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EA34DE-44BD-458E-AECF-B3F20BA66437}"/>
              </a:ext>
            </a:extLst>
          </p:cNvPr>
          <p:cNvSpPr txBox="1"/>
          <p:nvPr/>
        </p:nvSpPr>
        <p:spPr>
          <a:xfrm>
            <a:off x="234950" y="3162300"/>
            <a:ext cx="1098550" cy="375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radley Hand ITC" panose="03070402050302030203" pitchFamily="66" charset="0"/>
              </a:rPr>
              <a:t>Expenses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25236-C3C5-4F3F-BDB6-38D034AB9A95}"/>
              </a:ext>
            </a:extLst>
          </p:cNvPr>
          <p:cNvSpPr txBox="1"/>
          <p:nvPr/>
        </p:nvSpPr>
        <p:spPr>
          <a:xfrm>
            <a:off x="4059175" y="1130984"/>
            <a:ext cx="279882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radley Hand ITC" panose="03070402050302030203" pitchFamily="66" charset="0"/>
              </a:rPr>
              <a:t>Fixed Expenses + Utilities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42A195-050D-4352-8133-74FCCD2757EC}"/>
              </a:ext>
            </a:extLst>
          </p:cNvPr>
          <p:cNvCxnSpPr>
            <a:cxnSpLocks/>
          </p:cNvCxnSpPr>
          <p:nvPr/>
        </p:nvCxnSpPr>
        <p:spPr>
          <a:xfrm>
            <a:off x="4404487" y="1449516"/>
            <a:ext cx="210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45E703-C6B8-4CDB-AFA9-F82CD13D7CC7}"/>
              </a:ext>
            </a:extLst>
          </p:cNvPr>
          <p:cNvSpPr txBox="1"/>
          <p:nvPr/>
        </p:nvSpPr>
        <p:spPr>
          <a:xfrm>
            <a:off x="1756537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</p:spTree>
    <p:extLst>
      <p:ext uri="{BB962C8B-B14F-4D97-AF65-F5344CB8AC3E}">
        <p14:creationId xmlns:p14="http://schemas.microsoft.com/office/powerpoint/2010/main" val="277179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ney bag icon outline style Royalty Free Vector Image">
            <a:extLst>
              <a:ext uri="{FF2B5EF4-FFF2-40B4-BE49-F238E27FC236}">
                <a16:creationId xmlns:a16="http://schemas.microsoft.com/office/drawing/2014/main" id="{CDE4B477-831D-4E91-BD63-48612978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9"/>
          <a:stretch/>
        </p:blipFill>
        <p:spPr bwMode="auto">
          <a:xfrm rot="552514">
            <a:off x="39866" y="7244836"/>
            <a:ext cx="2057400" cy="203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8A779A-28EA-44A4-8CB6-07108D92AD51}"/>
              </a:ext>
            </a:extLst>
          </p:cNvPr>
          <p:cNvSpPr/>
          <p:nvPr/>
        </p:nvSpPr>
        <p:spPr>
          <a:xfrm>
            <a:off x="177371" y="105528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B7156A-B841-4747-AD08-962456E21F51}"/>
              </a:ext>
            </a:extLst>
          </p:cNvPr>
          <p:cNvSpPr txBox="1"/>
          <p:nvPr/>
        </p:nvSpPr>
        <p:spPr>
          <a:xfrm>
            <a:off x="84383" y="68594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Utilities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A5A38-82E4-4F0D-BDDA-17FD35CB977A}"/>
              </a:ext>
            </a:extLst>
          </p:cNvPr>
          <p:cNvSpPr txBox="1"/>
          <p:nvPr/>
        </p:nvSpPr>
        <p:spPr>
          <a:xfrm>
            <a:off x="6260454" y="13601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941513-4A47-418F-B1C5-D1EB864ACD20}"/>
              </a:ext>
            </a:extLst>
          </p:cNvPr>
          <p:cNvSpPr txBox="1"/>
          <p:nvPr/>
        </p:nvSpPr>
        <p:spPr>
          <a:xfrm>
            <a:off x="3246032" y="139493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C9D779-C390-4654-BB0B-8D225CF48F68}"/>
              </a:ext>
            </a:extLst>
          </p:cNvPr>
          <p:cNvSpPr txBox="1"/>
          <p:nvPr/>
        </p:nvSpPr>
        <p:spPr>
          <a:xfrm>
            <a:off x="1462436" y="137077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1FEAB1-6A7C-43CF-ABFC-C7A09676F37B}"/>
              </a:ext>
            </a:extLst>
          </p:cNvPr>
          <p:cNvSpPr txBox="1"/>
          <p:nvPr/>
        </p:nvSpPr>
        <p:spPr>
          <a:xfrm>
            <a:off x="4753243" y="137338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6A09-1823-499F-86CB-F77799720E1E}"/>
              </a:ext>
            </a:extLst>
          </p:cNvPr>
          <p:cNvSpPr/>
          <p:nvPr/>
        </p:nvSpPr>
        <p:spPr>
          <a:xfrm>
            <a:off x="177371" y="195756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9C2ADBD-5C5B-4D76-9A25-167D38186610}"/>
              </a:ext>
            </a:extLst>
          </p:cNvPr>
          <p:cNvSpPr txBox="1"/>
          <p:nvPr/>
        </p:nvSpPr>
        <p:spPr>
          <a:xfrm>
            <a:off x="84383" y="158822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Groceries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EE5A2C-27C5-4F08-A8CB-E5CEF40ED63B}"/>
              </a:ext>
            </a:extLst>
          </p:cNvPr>
          <p:cNvSpPr txBox="1"/>
          <p:nvPr/>
        </p:nvSpPr>
        <p:spPr>
          <a:xfrm>
            <a:off x="6260454" y="226243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F28603-4487-4DC7-BF18-227143C52B51}"/>
              </a:ext>
            </a:extLst>
          </p:cNvPr>
          <p:cNvSpPr txBox="1"/>
          <p:nvPr/>
        </p:nvSpPr>
        <p:spPr>
          <a:xfrm>
            <a:off x="3246032" y="229721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271752-2099-4127-A498-EB948713C825}"/>
              </a:ext>
            </a:extLst>
          </p:cNvPr>
          <p:cNvSpPr txBox="1"/>
          <p:nvPr/>
        </p:nvSpPr>
        <p:spPr>
          <a:xfrm>
            <a:off x="1462436" y="227305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98F359F-1DC9-47CB-9C58-7B036FBCBC8D}"/>
              </a:ext>
            </a:extLst>
          </p:cNvPr>
          <p:cNvSpPr txBox="1"/>
          <p:nvPr/>
        </p:nvSpPr>
        <p:spPr>
          <a:xfrm>
            <a:off x="4753243" y="227566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F082F8-44AC-4254-A16C-D4FC0DB27248}"/>
              </a:ext>
            </a:extLst>
          </p:cNvPr>
          <p:cNvSpPr/>
          <p:nvPr/>
        </p:nvSpPr>
        <p:spPr>
          <a:xfrm>
            <a:off x="177371" y="286875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E67B5D9-8C97-4BDB-A06F-D6188EE38AA9}"/>
              </a:ext>
            </a:extLst>
          </p:cNvPr>
          <p:cNvSpPr txBox="1"/>
          <p:nvPr/>
        </p:nvSpPr>
        <p:spPr>
          <a:xfrm>
            <a:off x="84383" y="249942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Dining Out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23297C0-0EFF-403F-B082-4733EEEEE265}"/>
              </a:ext>
            </a:extLst>
          </p:cNvPr>
          <p:cNvSpPr txBox="1"/>
          <p:nvPr/>
        </p:nvSpPr>
        <p:spPr>
          <a:xfrm>
            <a:off x="6260454" y="317362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12225B-F058-4103-AA44-B5828E623CCC}"/>
              </a:ext>
            </a:extLst>
          </p:cNvPr>
          <p:cNvSpPr txBox="1"/>
          <p:nvPr/>
        </p:nvSpPr>
        <p:spPr>
          <a:xfrm>
            <a:off x="3246032" y="320841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A2B752-C49F-4E67-B609-79F6AA8E8B2F}"/>
              </a:ext>
            </a:extLst>
          </p:cNvPr>
          <p:cNvSpPr txBox="1"/>
          <p:nvPr/>
        </p:nvSpPr>
        <p:spPr>
          <a:xfrm>
            <a:off x="1462436" y="31842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DB7030-A016-4D60-B4E5-07D3194C3E57}"/>
              </a:ext>
            </a:extLst>
          </p:cNvPr>
          <p:cNvSpPr txBox="1"/>
          <p:nvPr/>
        </p:nvSpPr>
        <p:spPr>
          <a:xfrm>
            <a:off x="4753243" y="318685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225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DCDEA-48D0-4F46-975E-E06FD3668398}"/>
              </a:ext>
            </a:extLst>
          </p:cNvPr>
          <p:cNvSpPr/>
          <p:nvPr/>
        </p:nvSpPr>
        <p:spPr>
          <a:xfrm>
            <a:off x="157139" y="3792258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EAAF5B-EE54-4142-BE95-81E4E3CC3C43}"/>
              </a:ext>
            </a:extLst>
          </p:cNvPr>
          <p:cNvSpPr txBox="1"/>
          <p:nvPr/>
        </p:nvSpPr>
        <p:spPr>
          <a:xfrm>
            <a:off x="58548" y="341846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Commute </a:t>
            </a:r>
            <a:r>
              <a:rPr lang="en-US" sz="800" dirty="0">
                <a:latin typeface="Bradley Hand ITC" panose="03070402050302030203" pitchFamily="66" charset="0"/>
              </a:rPr>
              <a:t>(ride count)</a:t>
            </a:r>
            <a:endParaRPr lang="en-US" dirty="0">
              <a:latin typeface="Bradley Hand ITC" panose="03070402050302030203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6C7714-4244-4A4A-B27C-0313C1579F71}"/>
              </a:ext>
            </a:extLst>
          </p:cNvPr>
          <p:cNvSpPr txBox="1"/>
          <p:nvPr/>
        </p:nvSpPr>
        <p:spPr>
          <a:xfrm>
            <a:off x="6240222" y="409712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A8A275-B692-4D33-9306-6E613C2806B8}"/>
              </a:ext>
            </a:extLst>
          </p:cNvPr>
          <p:cNvSpPr txBox="1"/>
          <p:nvPr/>
        </p:nvSpPr>
        <p:spPr>
          <a:xfrm>
            <a:off x="3225800" y="413191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8CE52FD-2418-430B-B8C3-0FFBDF7B1371}"/>
              </a:ext>
            </a:extLst>
          </p:cNvPr>
          <p:cNvSpPr txBox="1"/>
          <p:nvPr/>
        </p:nvSpPr>
        <p:spPr>
          <a:xfrm>
            <a:off x="1442204" y="410775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BBCF7C-C631-4E71-9709-84B768C208E0}"/>
              </a:ext>
            </a:extLst>
          </p:cNvPr>
          <p:cNvSpPr txBox="1"/>
          <p:nvPr/>
        </p:nvSpPr>
        <p:spPr>
          <a:xfrm>
            <a:off x="4733011" y="411036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F4BCAE-D137-45D8-A6BF-A92AC29F13FC}"/>
              </a:ext>
            </a:extLst>
          </p:cNvPr>
          <p:cNvSpPr/>
          <p:nvPr/>
        </p:nvSpPr>
        <p:spPr>
          <a:xfrm>
            <a:off x="157139" y="4737995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CB9B75F-BEC7-42CB-9E7F-80EFDB456200}"/>
              </a:ext>
            </a:extLst>
          </p:cNvPr>
          <p:cNvSpPr txBox="1"/>
          <p:nvPr/>
        </p:nvSpPr>
        <p:spPr>
          <a:xfrm>
            <a:off x="64151" y="4368663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Cat Stuff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91002B-A02A-43E2-B41E-540E142E3FEA}"/>
              </a:ext>
            </a:extLst>
          </p:cNvPr>
          <p:cNvSpPr txBox="1"/>
          <p:nvPr/>
        </p:nvSpPr>
        <p:spPr>
          <a:xfrm>
            <a:off x="6240222" y="504286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814F1-2EC4-4653-8031-84E96F3C8EE7}"/>
              </a:ext>
            </a:extLst>
          </p:cNvPr>
          <p:cNvSpPr txBox="1"/>
          <p:nvPr/>
        </p:nvSpPr>
        <p:spPr>
          <a:xfrm>
            <a:off x="3225800" y="507765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E0ABA6D-D615-4854-9EFC-80D7D4B82133}"/>
              </a:ext>
            </a:extLst>
          </p:cNvPr>
          <p:cNvSpPr txBox="1"/>
          <p:nvPr/>
        </p:nvSpPr>
        <p:spPr>
          <a:xfrm>
            <a:off x="1442204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DC46F5-CFCD-4C1B-867E-2050D249DAB2}"/>
              </a:ext>
            </a:extLst>
          </p:cNvPr>
          <p:cNvSpPr txBox="1"/>
          <p:nvPr/>
        </p:nvSpPr>
        <p:spPr>
          <a:xfrm>
            <a:off x="4728283" y="505349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EAEB4EC-251D-4DFB-8DA3-31D47A96EA8B}"/>
              </a:ext>
            </a:extLst>
          </p:cNvPr>
          <p:cNvSpPr/>
          <p:nvPr/>
        </p:nvSpPr>
        <p:spPr>
          <a:xfrm>
            <a:off x="157139" y="5640276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E17E4-A186-4C2C-96C4-08EDDC4DB236}"/>
              </a:ext>
            </a:extLst>
          </p:cNvPr>
          <p:cNvSpPr txBox="1"/>
          <p:nvPr/>
        </p:nvSpPr>
        <p:spPr>
          <a:xfrm>
            <a:off x="64151" y="5270944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Beauty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783D5A-4B56-4CE7-A8BD-3FE77070BCA3}"/>
              </a:ext>
            </a:extLst>
          </p:cNvPr>
          <p:cNvSpPr txBox="1"/>
          <p:nvPr/>
        </p:nvSpPr>
        <p:spPr>
          <a:xfrm>
            <a:off x="6240222" y="594514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BA1A6B-9528-4296-B99E-722D4DE5DF08}"/>
              </a:ext>
            </a:extLst>
          </p:cNvPr>
          <p:cNvSpPr txBox="1"/>
          <p:nvPr/>
        </p:nvSpPr>
        <p:spPr>
          <a:xfrm>
            <a:off x="3225800" y="597993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56B0D1F-3034-48B4-9907-EE320EA3982C}"/>
              </a:ext>
            </a:extLst>
          </p:cNvPr>
          <p:cNvSpPr txBox="1"/>
          <p:nvPr/>
        </p:nvSpPr>
        <p:spPr>
          <a:xfrm>
            <a:off x="1442204" y="595577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2DB380-115C-4A21-BD09-A8708A9C0BB8}"/>
              </a:ext>
            </a:extLst>
          </p:cNvPr>
          <p:cNvSpPr txBox="1"/>
          <p:nvPr/>
        </p:nvSpPr>
        <p:spPr>
          <a:xfrm>
            <a:off x="4733011" y="595837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885CC1A-04B1-4392-AAE6-D29AE5238893}"/>
              </a:ext>
            </a:extLst>
          </p:cNvPr>
          <p:cNvSpPr/>
          <p:nvPr/>
        </p:nvSpPr>
        <p:spPr>
          <a:xfrm>
            <a:off x="157139" y="6551471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4F0CF2-EC77-40CE-9E51-7D4047DC6A8A}"/>
              </a:ext>
            </a:extLst>
          </p:cNvPr>
          <p:cNvSpPr txBox="1"/>
          <p:nvPr/>
        </p:nvSpPr>
        <p:spPr>
          <a:xfrm>
            <a:off x="64151" y="6182139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Entertainment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E4A994-C4E1-4D8A-ABA6-058669D2136C}"/>
              </a:ext>
            </a:extLst>
          </p:cNvPr>
          <p:cNvSpPr txBox="1"/>
          <p:nvPr/>
        </p:nvSpPr>
        <p:spPr>
          <a:xfrm>
            <a:off x="6240222" y="6856342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E412E41-19EC-4B95-988A-558B85DC8CFB}"/>
              </a:ext>
            </a:extLst>
          </p:cNvPr>
          <p:cNvSpPr txBox="1"/>
          <p:nvPr/>
        </p:nvSpPr>
        <p:spPr>
          <a:xfrm>
            <a:off x="3225800" y="6891128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07D3CA-98DC-4BB4-A9AD-12E1C9414C7C}"/>
              </a:ext>
            </a:extLst>
          </p:cNvPr>
          <p:cNvSpPr txBox="1"/>
          <p:nvPr/>
        </p:nvSpPr>
        <p:spPr>
          <a:xfrm>
            <a:off x="1442204" y="6866967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8158F1C-0C69-40AA-8F53-93FDF9214A7D}"/>
              </a:ext>
            </a:extLst>
          </p:cNvPr>
          <p:cNvSpPr txBox="1"/>
          <p:nvPr/>
        </p:nvSpPr>
        <p:spPr>
          <a:xfrm>
            <a:off x="4733011" y="686957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5192372-229A-49B8-8EA8-73F384CDE44D}"/>
              </a:ext>
            </a:extLst>
          </p:cNvPr>
          <p:cNvSpPr/>
          <p:nvPr/>
        </p:nvSpPr>
        <p:spPr>
          <a:xfrm>
            <a:off x="136907" y="7474973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146D3C2-8BC3-47CE-BFA7-E34151F8DFB8}"/>
              </a:ext>
            </a:extLst>
          </p:cNvPr>
          <p:cNvSpPr txBox="1"/>
          <p:nvPr/>
        </p:nvSpPr>
        <p:spPr>
          <a:xfrm>
            <a:off x="43919" y="7105641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Savings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8E4F464-C0B6-4110-88CF-417232F04841}"/>
              </a:ext>
            </a:extLst>
          </p:cNvPr>
          <p:cNvSpPr txBox="1"/>
          <p:nvPr/>
        </p:nvSpPr>
        <p:spPr>
          <a:xfrm>
            <a:off x="6219990" y="7779844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500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844A0-D9BE-44C0-8FDF-FF5184F9AFB9}"/>
              </a:ext>
            </a:extLst>
          </p:cNvPr>
          <p:cNvSpPr txBox="1"/>
          <p:nvPr/>
        </p:nvSpPr>
        <p:spPr>
          <a:xfrm>
            <a:off x="1421972" y="77904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125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FBCD259-B800-4D6A-9565-0BE7A62DAA62}"/>
              </a:ext>
            </a:extLst>
          </p:cNvPr>
          <p:cNvSpPr txBox="1"/>
          <p:nvPr/>
        </p:nvSpPr>
        <p:spPr>
          <a:xfrm>
            <a:off x="3221072" y="6894605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75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57D0E6-3673-44D4-99CD-D28FF4731173}"/>
              </a:ext>
            </a:extLst>
          </p:cNvPr>
          <p:cNvSpPr txBox="1"/>
          <p:nvPr/>
        </p:nvSpPr>
        <p:spPr>
          <a:xfrm>
            <a:off x="4728283" y="687305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113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66F94A8-C6F4-487C-8FAD-84D61DF14617}"/>
              </a:ext>
            </a:extLst>
          </p:cNvPr>
          <p:cNvSpPr txBox="1"/>
          <p:nvPr/>
        </p:nvSpPr>
        <p:spPr>
          <a:xfrm>
            <a:off x="3316861" y="7822723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250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34408E-38F6-45D6-8716-0F1A4C2025E4}"/>
              </a:ext>
            </a:extLst>
          </p:cNvPr>
          <p:cNvSpPr txBox="1"/>
          <p:nvPr/>
        </p:nvSpPr>
        <p:spPr>
          <a:xfrm>
            <a:off x="4824072" y="780116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375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03D97A8-E50E-4F88-AC9D-60944A219350}"/>
              </a:ext>
            </a:extLst>
          </p:cNvPr>
          <p:cNvSpPr txBox="1"/>
          <p:nvPr/>
        </p:nvSpPr>
        <p:spPr>
          <a:xfrm>
            <a:off x="1812996" y="0"/>
            <a:ext cx="3116325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Rage Italic" panose="03070502040507070304" pitchFamily="66" charset="0"/>
              </a:rPr>
              <a:t>November 2021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9353E-A322-488A-B10D-7033995B32D1}"/>
              </a:ext>
            </a:extLst>
          </p:cNvPr>
          <p:cNvSpPr/>
          <p:nvPr/>
        </p:nvSpPr>
        <p:spPr>
          <a:xfrm>
            <a:off x="145235" y="8300700"/>
            <a:ext cx="6462793" cy="358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radley Hand ITC" panose="03070402050302030203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56401-C5E7-42AC-BF76-40BC082D2660}"/>
              </a:ext>
            </a:extLst>
          </p:cNvPr>
          <p:cNvSpPr txBox="1"/>
          <p:nvPr/>
        </p:nvSpPr>
        <p:spPr>
          <a:xfrm>
            <a:off x="52247" y="7931368"/>
            <a:ext cx="18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Other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56FA0F-0872-4959-B00C-DCDBB6A260CA}"/>
              </a:ext>
            </a:extLst>
          </p:cNvPr>
          <p:cNvSpPr txBox="1"/>
          <p:nvPr/>
        </p:nvSpPr>
        <p:spPr>
          <a:xfrm>
            <a:off x="6228318" y="8605571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600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694E55-7A3A-4C80-B82D-F7B9077B64EB}"/>
              </a:ext>
            </a:extLst>
          </p:cNvPr>
          <p:cNvSpPr txBox="1"/>
          <p:nvPr/>
        </p:nvSpPr>
        <p:spPr>
          <a:xfrm>
            <a:off x="1430300" y="86161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150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EDF804-4E36-4FF3-AF56-1BFD6C513358}"/>
              </a:ext>
            </a:extLst>
          </p:cNvPr>
          <p:cNvSpPr txBox="1"/>
          <p:nvPr/>
        </p:nvSpPr>
        <p:spPr>
          <a:xfrm>
            <a:off x="3326795" y="8659149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300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A5B88-86CE-4583-A49B-BF014CD387B3}"/>
              </a:ext>
            </a:extLst>
          </p:cNvPr>
          <p:cNvSpPr txBox="1"/>
          <p:nvPr/>
        </p:nvSpPr>
        <p:spPr>
          <a:xfrm>
            <a:off x="4832400" y="8626896"/>
            <a:ext cx="604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radley Hand ITC" panose="03070402050302030203" pitchFamily="66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244287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FABA5C0296044EA09AE00CDF0B3EBF" ma:contentTypeVersion="7" ma:contentTypeDescription="Create a new document." ma:contentTypeScope="" ma:versionID="d6db9a572ee035c2390ae787a7905143">
  <xsd:schema xmlns:xsd="http://www.w3.org/2001/XMLSchema" xmlns:xs="http://www.w3.org/2001/XMLSchema" xmlns:p="http://schemas.microsoft.com/office/2006/metadata/properties" xmlns:ns3="7cdc60f3-49e9-43c0-aaac-e2785a77b6b3" xmlns:ns4="043e0d1c-a665-408c-8e87-bbf69a661b03" targetNamespace="http://schemas.microsoft.com/office/2006/metadata/properties" ma:root="true" ma:fieldsID="6573c6e2cd96faae4dff1bc0733a81ca" ns3:_="" ns4:_="">
    <xsd:import namespace="7cdc60f3-49e9-43c0-aaac-e2785a77b6b3"/>
    <xsd:import namespace="043e0d1c-a665-408c-8e87-bbf69a661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c60f3-49e9-43c0-aaac-e2785a77b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e0d1c-a665-408c-8e87-bbf69a661b0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9AC760-FD26-4FCC-82A6-C4A9A7BB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c60f3-49e9-43c0-aaac-e2785a77b6b3"/>
    <ds:schemaRef ds:uri="043e0d1c-a665-408c-8e87-bbf69a661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77CA62-3668-4016-B75D-C1755BA8F857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43e0d1c-a665-408c-8e87-bbf69a661b03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cdc60f3-49e9-43c0-aaac-e2785a77b6b3"/>
  </ds:schemaRefs>
</ds:datastoreItem>
</file>

<file path=customXml/itemProps3.xml><?xml version="1.0" encoding="utf-8"?>
<ds:datastoreItem xmlns:ds="http://schemas.openxmlformats.org/officeDocument/2006/customXml" ds:itemID="{E4FF2514-27C7-4E3E-A534-5A52545989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151086</TotalTime>
  <Words>1945</Words>
  <Application>Microsoft Office PowerPoint</Application>
  <PresentationFormat>Letter Paper (8.5x11 in)</PresentationFormat>
  <Paragraphs>1395</Paragraphs>
  <Slides>66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7" baseType="lpstr">
      <vt:lpstr>Arial</vt:lpstr>
      <vt:lpstr>Bradley Hand ITC</vt:lpstr>
      <vt:lpstr>Calibri</vt:lpstr>
      <vt:lpstr>Calibri Light</vt:lpstr>
      <vt:lpstr>Consolas</vt:lpstr>
      <vt:lpstr>Georgia</vt:lpstr>
      <vt:lpstr>Harlow Solid Italic</vt:lpstr>
      <vt:lpstr>Ink Free</vt:lpstr>
      <vt:lpstr>Kristen ITC</vt:lpstr>
      <vt:lpstr>Rage Italic</vt:lpstr>
      <vt:lpstr>Office Theme</vt:lpstr>
      <vt:lpstr>Images - November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DECEMBER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January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February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Cathara Spencer</dc:creator>
  <cp:lastModifiedBy>Cathara Spencer</cp:lastModifiedBy>
  <cp:revision>22</cp:revision>
  <dcterms:created xsi:type="dcterms:W3CDTF">2021-11-09T22:47:31Z</dcterms:created>
  <dcterms:modified xsi:type="dcterms:W3CDTF">2022-04-19T15:07:15Z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0x0101000BFABA5C0296044EA09AE00CDF0B3EBF</vt:lpwstr>
  </property>
</Properties>
</file>