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1"/>
  </p:notesMasterIdLst>
  <p:sldIdLst>
    <p:sldId id="256" r:id="rId5"/>
    <p:sldId id="258" r:id="rId6"/>
    <p:sldId id="261" r:id="rId7"/>
    <p:sldId id="262" r:id="rId8"/>
    <p:sldId id="265" r:id="rId9"/>
    <p:sldId id="263" r:id="rId10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17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9DF5C-0C24-4B63-9C9D-9245A97A6F0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E4F55-6679-47E1-93B2-36963ADC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A6012389-C522-4AF6-9A74-81833278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50" y="4237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D98E765-EBC0-46DE-846B-563F57ACC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668534"/>
              </p:ext>
            </p:extLst>
          </p:nvPr>
        </p:nvGraphicFramePr>
        <p:xfrm>
          <a:off x="70376" y="469900"/>
          <a:ext cx="2145542" cy="122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51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308251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308251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30188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499861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36740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208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07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1962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07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07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07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57BA67-2266-4283-AB1A-88DCE1348459}"/>
              </a:ext>
            </a:extLst>
          </p:cNvPr>
          <p:cNvSpPr txBox="1"/>
          <p:nvPr/>
        </p:nvSpPr>
        <p:spPr>
          <a:xfrm>
            <a:off x="275891" y="0"/>
            <a:ext cx="17283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2463799" y="114300"/>
            <a:ext cx="4323823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2463799" y="1951082"/>
            <a:ext cx="4323824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2463797" y="3787864"/>
            <a:ext cx="4323825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B38CA6-469F-4A99-9F99-6783C24B9B5E}"/>
              </a:ext>
            </a:extLst>
          </p:cNvPr>
          <p:cNvSpPr/>
          <p:nvPr/>
        </p:nvSpPr>
        <p:spPr>
          <a:xfrm>
            <a:off x="2463797" y="5607228"/>
            <a:ext cx="4323826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CDC839-D28B-4C12-BF1D-0A0047410638}"/>
              </a:ext>
            </a:extLst>
          </p:cNvPr>
          <p:cNvSpPr/>
          <p:nvPr/>
        </p:nvSpPr>
        <p:spPr>
          <a:xfrm>
            <a:off x="2463795" y="7450182"/>
            <a:ext cx="4323827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1B7833-7118-4513-8D01-304D6994F1CA}"/>
              </a:ext>
            </a:extLst>
          </p:cNvPr>
          <p:cNvSpPr/>
          <p:nvPr/>
        </p:nvSpPr>
        <p:spPr>
          <a:xfrm>
            <a:off x="70377" y="1951082"/>
            <a:ext cx="2139423" cy="5235664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6297" y="-396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Mon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6297" y="1803353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2806297" y="363785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Wed    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40A55B-658B-4261-B9D6-0F53521A4B0D}"/>
              </a:ext>
            </a:extLst>
          </p:cNvPr>
          <p:cNvSpPr/>
          <p:nvPr/>
        </p:nvSpPr>
        <p:spPr>
          <a:xfrm>
            <a:off x="2806297" y="550189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Thurs   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71746A-B954-40BE-9557-0D08E569CBB5}"/>
              </a:ext>
            </a:extLst>
          </p:cNvPr>
          <p:cNvSpPr/>
          <p:nvPr/>
        </p:nvSpPr>
        <p:spPr>
          <a:xfrm>
            <a:off x="2806297" y="734064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Fri     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856EBC-4F5A-4310-870C-3FF06AA1DC2A}"/>
              </a:ext>
            </a:extLst>
          </p:cNvPr>
          <p:cNvSpPr/>
          <p:nvPr/>
        </p:nvSpPr>
        <p:spPr>
          <a:xfrm>
            <a:off x="275891" y="1803353"/>
            <a:ext cx="1728393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Week      </a:t>
            </a:r>
          </a:p>
        </p:txBody>
      </p:sp>
    </p:spTree>
    <p:extLst>
      <p:ext uri="{BB962C8B-B14F-4D97-AF65-F5344CB8AC3E}">
        <p14:creationId xmlns:p14="http://schemas.microsoft.com/office/powerpoint/2010/main" val="32809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5F67C61B-AC9A-4550-803E-96AE822F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4729827" y="6676898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all Leaf Outline Stamp | Simply Stamps">
            <a:extLst>
              <a:ext uri="{FF2B5EF4-FFF2-40B4-BE49-F238E27FC236}">
                <a16:creationId xmlns:a16="http://schemas.microsoft.com/office/drawing/2014/main" id="{331407D5-4B3A-45B3-98E5-DEEAA4F7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139486" y="114300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139485" y="1951082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139485" y="3787864"/>
            <a:ext cx="6579030" cy="5108163"/>
          </a:xfrm>
          <a:prstGeom prst="roundRect">
            <a:avLst>
              <a:gd name="adj" fmla="val 79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073" y="0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Sat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073" y="1843832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Sun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0" y="3637850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</p:spTree>
    <p:extLst>
      <p:ext uri="{BB962C8B-B14F-4D97-AF65-F5344CB8AC3E}">
        <p14:creationId xmlns:p14="http://schemas.microsoft.com/office/powerpoint/2010/main" val="225211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8A779A-28EA-44A4-8CB6-07108D92AD51}"/>
              </a:ext>
            </a:extLst>
          </p:cNvPr>
          <p:cNvSpPr/>
          <p:nvPr/>
        </p:nvSpPr>
        <p:spPr>
          <a:xfrm>
            <a:off x="177371" y="105528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A5A38-82E4-4F0D-BDDA-17FD35CB977A}"/>
              </a:ext>
            </a:extLst>
          </p:cNvPr>
          <p:cNvSpPr txBox="1"/>
          <p:nvPr/>
        </p:nvSpPr>
        <p:spPr>
          <a:xfrm>
            <a:off x="6260454" y="13601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941513-4A47-418F-B1C5-D1EB864ACD20}"/>
              </a:ext>
            </a:extLst>
          </p:cNvPr>
          <p:cNvSpPr txBox="1"/>
          <p:nvPr/>
        </p:nvSpPr>
        <p:spPr>
          <a:xfrm>
            <a:off x="3246032" y="139493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9D779-C390-4654-BB0B-8D225CF48F68}"/>
              </a:ext>
            </a:extLst>
          </p:cNvPr>
          <p:cNvSpPr txBox="1"/>
          <p:nvPr/>
        </p:nvSpPr>
        <p:spPr>
          <a:xfrm>
            <a:off x="1462436" y="137077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1FEAB1-6A7C-43CF-ABFC-C7A09676F37B}"/>
              </a:ext>
            </a:extLst>
          </p:cNvPr>
          <p:cNvSpPr txBox="1"/>
          <p:nvPr/>
        </p:nvSpPr>
        <p:spPr>
          <a:xfrm>
            <a:off x="4753243" y="137338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E96A09-1823-499F-86CB-F77799720E1E}"/>
              </a:ext>
            </a:extLst>
          </p:cNvPr>
          <p:cNvSpPr/>
          <p:nvPr/>
        </p:nvSpPr>
        <p:spPr>
          <a:xfrm>
            <a:off x="177371" y="195756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EE5A2C-27C5-4F08-A8CB-E5CEF40ED63B}"/>
              </a:ext>
            </a:extLst>
          </p:cNvPr>
          <p:cNvSpPr txBox="1"/>
          <p:nvPr/>
        </p:nvSpPr>
        <p:spPr>
          <a:xfrm>
            <a:off x="6260454" y="226243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F28603-4487-4DC7-BF18-227143C52B51}"/>
              </a:ext>
            </a:extLst>
          </p:cNvPr>
          <p:cNvSpPr txBox="1"/>
          <p:nvPr/>
        </p:nvSpPr>
        <p:spPr>
          <a:xfrm>
            <a:off x="3246032" y="229721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271752-2099-4127-A498-EB948713C825}"/>
              </a:ext>
            </a:extLst>
          </p:cNvPr>
          <p:cNvSpPr txBox="1"/>
          <p:nvPr/>
        </p:nvSpPr>
        <p:spPr>
          <a:xfrm>
            <a:off x="1462436" y="227305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8F359F-1DC9-47CB-9C58-7B036FBCBC8D}"/>
              </a:ext>
            </a:extLst>
          </p:cNvPr>
          <p:cNvSpPr txBox="1"/>
          <p:nvPr/>
        </p:nvSpPr>
        <p:spPr>
          <a:xfrm>
            <a:off x="4753243" y="227566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F082F8-44AC-4254-A16C-D4FC0DB27248}"/>
              </a:ext>
            </a:extLst>
          </p:cNvPr>
          <p:cNvSpPr/>
          <p:nvPr/>
        </p:nvSpPr>
        <p:spPr>
          <a:xfrm>
            <a:off x="177371" y="286875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3297C0-0EFF-403F-B082-4733EEEEE265}"/>
              </a:ext>
            </a:extLst>
          </p:cNvPr>
          <p:cNvSpPr txBox="1"/>
          <p:nvPr/>
        </p:nvSpPr>
        <p:spPr>
          <a:xfrm>
            <a:off x="6260454" y="317362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2225B-F058-4103-AA44-B5828E623CCC}"/>
              </a:ext>
            </a:extLst>
          </p:cNvPr>
          <p:cNvSpPr txBox="1"/>
          <p:nvPr/>
        </p:nvSpPr>
        <p:spPr>
          <a:xfrm>
            <a:off x="3246032" y="320841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A2B752-C49F-4E67-B609-79F6AA8E8B2F}"/>
              </a:ext>
            </a:extLst>
          </p:cNvPr>
          <p:cNvSpPr txBox="1"/>
          <p:nvPr/>
        </p:nvSpPr>
        <p:spPr>
          <a:xfrm>
            <a:off x="1462436" y="31842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1DB7030-A016-4D60-B4E5-07D3194C3E57}"/>
              </a:ext>
            </a:extLst>
          </p:cNvPr>
          <p:cNvSpPr txBox="1"/>
          <p:nvPr/>
        </p:nvSpPr>
        <p:spPr>
          <a:xfrm>
            <a:off x="4753243" y="318685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BDCDEA-48D0-4F46-975E-E06FD3668398}"/>
              </a:ext>
            </a:extLst>
          </p:cNvPr>
          <p:cNvSpPr/>
          <p:nvPr/>
        </p:nvSpPr>
        <p:spPr>
          <a:xfrm>
            <a:off x="157139" y="3792258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6C7714-4244-4A4A-B27C-0313C1579F71}"/>
              </a:ext>
            </a:extLst>
          </p:cNvPr>
          <p:cNvSpPr txBox="1"/>
          <p:nvPr/>
        </p:nvSpPr>
        <p:spPr>
          <a:xfrm>
            <a:off x="6240222" y="409712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A8A275-B692-4D33-9306-6E613C2806B8}"/>
              </a:ext>
            </a:extLst>
          </p:cNvPr>
          <p:cNvSpPr txBox="1"/>
          <p:nvPr/>
        </p:nvSpPr>
        <p:spPr>
          <a:xfrm>
            <a:off x="3225800" y="413191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CE52FD-2418-430B-B8C3-0FFBDF7B1371}"/>
              </a:ext>
            </a:extLst>
          </p:cNvPr>
          <p:cNvSpPr txBox="1"/>
          <p:nvPr/>
        </p:nvSpPr>
        <p:spPr>
          <a:xfrm>
            <a:off x="1442204" y="410775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BBCF7C-C631-4E71-9709-84B768C208E0}"/>
              </a:ext>
            </a:extLst>
          </p:cNvPr>
          <p:cNvSpPr txBox="1"/>
          <p:nvPr/>
        </p:nvSpPr>
        <p:spPr>
          <a:xfrm>
            <a:off x="4733011" y="411036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EF4BCAE-D137-45D8-A6BF-A92AC29F13FC}"/>
              </a:ext>
            </a:extLst>
          </p:cNvPr>
          <p:cNvSpPr/>
          <p:nvPr/>
        </p:nvSpPr>
        <p:spPr>
          <a:xfrm>
            <a:off x="157139" y="4737995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91002B-A02A-43E2-B41E-540E142E3FEA}"/>
              </a:ext>
            </a:extLst>
          </p:cNvPr>
          <p:cNvSpPr txBox="1"/>
          <p:nvPr/>
        </p:nvSpPr>
        <p:spPr>
          <a:xfrm>
            <a:off x="6240222" y="504286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3814F1-2EC4-4653-8031-84E96F3C8EE7}"/>
              </a:ext>
            </a:extLst>
          </p:cNvPr>
          <p:cNvSpPr txBox="1"/>
          <p:nvPr/>
        </p:nvSpPr>
        <p:spPr>
          <a:xfrm>
            <a:off x="3225800" y="50776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0ABA6D-D615-4854-9EFC-80D7D4B82133}"/>
              </a:ext>
            </a:extLst>
          </p:cNvPr>
          <p:cNvSpPr txBox="1"/>
          <p:nvPr/>
        </p:nvSpPr>
        <p:spPr>
          <a:xfrm>
            <a:off x="1442204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DC46F5-CFCD-4C1B-867E-2050D249DAB2}"/>
              </a:ext>
            </a:extLst>
          </p:cNvPr>
          <p:cNvSpPr txBox="1"/>
          <p:nvPr/>
        </p:nvSpPr>
        <p:spPr>
          <a:xfrm>
            <a:off x="4733011" y="505609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AEB4EC-251D-4DFB-8DA3-31D47A96EA8B}"/>
              </a:ext>
            </a:extLst>
          </p:cNvPr>
          <p:cNvSpPr/>
          <p:nvPr/>
        </p:nvSpPr>
        <p:spPr>
          <a:xfrm>
            <a:off x="157139" y="564027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783D5A-4B56-4CE7-A8BD-3FE77070BCA3}"/>
              </a:ext>
            </a:extLst>
          </p:cNvPr>
          <p:cNvSpPr txBox="1"/>
          <p:nvPr/>
        </p:nvSpPr>
        <p:spPr>
          <a:xfrm>
            <a:off x="6240222" y="594514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BA1A6B-9528-4296-B99E-722D4DE5DF08}"/>
              </a:ext>
            </a:extLst>
          </p:cNvPr>
          <p:cNvSpPr txBox="1"/>
          <p:nvPr/>
        </p:nvSpPr>
        <p:spPr>
          <a:xfrm>
            <a:off x="3225800" y="597993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6B0D1F-3034-48B4-9907-EE320EA3982C}"/>
              </a:ext>
            </a:extLst>
          </p:cNvPr>
          <p:cNvSpPr txBox="1"/>
          <p:nvPr/>
        </p:nvSpPr>
        <p:spPr>
          <a:xfrm>
            <a:off x="1442204" y="595577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2DB380-115C-4A21-BD09-A8708A9C0BB8}"/>
              </a:ext>
            </a:extLst>
          </p:cNvPr>
          <p:cNvSpPr txBox="1"/>
          <p:nvPr/>
        </p:nvSpPr>
        <p:spPr>
          <a:xfrm>
            <a:off x="4733011" y="595837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85CC1A-04B1-4392-AAE6-D29AE5238893}"/>
              </a:ext>
            </a:extLst>
          </p:cNvPr>
          <p:cNvSpPr/>
          <p:nvPr/>
        </p:nvSpPr>
        <p:spPr>
          <a:xfrm>
            <a:off x="157139" y="655147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E4A994-C4E1-4D8A-ABA6-058669D2136C}"/>
              </a:ext>
            </a:extLst>
          </p:cNvPr>
          <p:cNvSpPr txBox="1"/>
          <p:nvPr/>
        </p:nvSpPr>
        <p:spPr>
          <a:xfrm>
            <a:off x="6240222" y="685634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412E41-19EC-4B95-988A-558B85DC8CFB}"/>
              </a:ext>
            </a:extLst>
          </p:cNvPr>
          <p:cNvSpPr txBox="1"/>
          <p:nvPr/>
        </p:nvSpPr>
        <p:spPr>
          <a:xfrm>
            <a:off x="3225800" y="689112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07D3CA-98DC-4BB4-A9AD-12E1C9414C7C}"/>
              </a:ext>
            </a:extLst>
          </p:cNvPr>
          <p:cNvSpPr txBox="1"/>
          <p:nvPr/>
        </p:nvSpPr>
        <p:spPr>
          <a:xfrm>
            <a:off x="1442204" y="686696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158F1C-0C69-40AA-8F53-93FDF9214A7D}"/>
              </a:ext>
            </a:extLst>
          </p:cNvPr>
          <p:cNvSpPr txBox="1"/>
          <p:nvPr/>
        </p:nvSpPr>
        <p:spPr>
          <a:xfrm>
            <a:off x="4733011" y="686957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192372-229A-49B8-8EA8-73F384CDE44D}"/>
              </a:ext>
            </a:extLst>
          </p:cNvPr>
          <p:cNvSpPr/>
          <p:nvPr/>
        </p:nvSpPr>
        <p:spPr>
          <a:xfrm>
            <a:off x="136907" y="7474973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E4F464-C0B6-4110-88CF-417232F04841}"/>
              </a:ext>
            </a:extLst>
          </p:cNvPr>
          <p:cNvSpPr txBox="1"/>
          <p:nvPr/>
        </p:nvSpPr>
        <p:spPr>
          <a:xfrm>
            <a:off x="6219990" y="777984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500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7D844A0-D9BE-44C0-8FDF-FF5184F9AFB9}"/>
              </a:ext>
            </a:extLst>
          </p:cNvPr>
          <p:cNvSpPr txBox="1"/>
          <p:nvPr/>
        </p:nvSpPr>
        <p:spPr>
          <a:xfrm>
            <a:off x="1421972" y="77904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FBCD259-B800-4D6A-9565-0BE7A62DAA62}"/>
              </a:ext>
            </a:extLst>
          </p:cNvPr>
          <p:cNvSpPr txBox="1"/>
          <p:nvPr/>
        </p:nvSpPr>
        <p:spPr>
          <a:xfrm>
            <a:off x="3221072" y="689460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57D0E6-3673-44D4-99CD-D28FF4731173}"/>
              </a:ext>
            </a:extLst>
          </p:cNvPr>
          <p:cNvSpPr txBox="1"/>
          <p:nvPr/>
        </p:nvSpPr>
        <p:spPr>
          <a:xfrm>
            <a:off x="4728283" y="68730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6F94A8-C6F4-487C-8FAD-84D61DF14617}"/>
              </a:ext>
            </a:extLst>
          </p:cNvPr>
          <p:cNvSpPr txBox="1"/>
          <p:nvPr/>
        </p:nvSpPr>
        <p:spPr>
          <a:xfrm>
            <a:off x="3316861" y="782272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250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34408E-38F6-45D6-8716-0F1A4C2025E4}"/>
              </a:ext>
            </a:extLst>
          </p:cNvPr>
          <p:cNvSpPr txBox="1"/>
          <p:nvPr/>
        </p:nvSpPr>
        <p:spPr>
          <a:xfrm>
            <a:off x="4824072" y="78011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375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9353E-A322-488A-B10D-7033995B32D1}"/>
              </a:ext>
            </a:extLst>
          </p:cNvPr>
          <p:cNvSpPr/>
          <p:nvPr/>
        </p:nvSpPr>
        <p:spPr>
          <a:xfrm>
            <a:off x="145235" y="830070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E56401-C5E7-42AC-BF76-40BC082D2660}"/>
              </a:ext>
            </a:extLst>
          </p:cNvPr>
          <p:cNvSpPr txBox="1"/>
          <p:nvPr/>
        </p:nvSpPr>
        <p:spPr>
          <a:xfrm>
            <a:off x="52247" y="793136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56FA0F-0872-4959-B00C-DCDBB6A260CA}"/>
              </a:ext>
            </a:extLst>
          </p:cNvPr>
          <p:cNvSpPr txBox="1"/>
          <p:nvPr/>
        </p:nvSpPr>
        <p:spPr>
          <a:xfrm>
            <a:off x="6228318" y="860557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694E55-7A3A-4C80-B82D-F7B9077B64EB}"/>
              </a:ext>
            </a:extLst>
          </p:cNvPr>
          <p:cNvSpPr txBox="1"/>
          <p:nvPr/>
        </p:nvSpPr>
        <p:spPr>
          <a:xfrm>
            <a:off x="1430300" y="86161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EDF804-4E36-4FF3-AF56-1BFD6C513358}"/>
              </a:ext>
            </a:extLst>
          </p:cNvPr>
          <p:cNvSpPr txBox="1"/>
          <p:nvPr/>
        </p:nvSpPr>
        <p:spPr>
          <a:xfrm>
            <a:off x="3326795" y="865914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EA5B88-86CE-4583-A49B-BF014CD387B3}"/>
              </a:ext>
            </a:extLst>
          </p:cNvPr>
          <p:cNvSpPr txBox="1"/>
          <p:nvPr/>
        </p:nvSpPr>
        <p:spPr>
          <a:xfrm>
            <a:off x="4832400" y="86268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244287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52625"/>
              </p:ext>
            </p:extLst>
          </p:nvPr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34911"/>
              </p:ext>
            </p:extLst>
          </p:nvPr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radley Hand ITC" panose="03070402050302030203" pitchFamily="66" charset="0"/>
                        </a:rPr>
                        <a:t>Nosaeron</a:t>
                      </a:r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812996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277179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812996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1" y="957358"/>
            <a:ext cx="3330040" cy="390089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1" y="5075914"/>
            <a:ext cx="3330040" cy="3789017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11919" y="9573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9210" y="3674054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1920" y="6390751"/>
            <a:ext cx="3330038" cy="247418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7" y="95735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890847" y="5107720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80" y="95040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252080" y="366787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52080" y="637121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4994950" y="33855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</p:spTree>
    <p:extLst>
      <p:ext uri="{BB962C8B-B14F-4D97-AF65-F5344CB8AC3E}">
        <p14:creationId xmlns:p14="http://schemas.microsoft.com/office/powerpoint/2010/main" val="106451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479565" y="90170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667000" y="90170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838700" y="90170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35888-4E07-4763-8A35-EBE8446434EB}"/>
              </a:ext>
            </a:extLst>
          </p:cNvPr>
          <p:cNvSpPr txBox="1"/>
          <p:nvPr/>
        </p:nvSpPr>
        <p:spPr>
          <a:xfrm>
            <a:off x="-63500" y="27559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E159C-6121-4F9B-9EE7-9575D9EFF3D0}"/>
              </a:ext>
            </a:extLst>
          </p:cNvPr>
          <p:cNvSpPr txBox="1"/>
          <p:nvPr/>
        </p:nvSpPr>
        <p:spPr>
          <a:xfrm>
            <a:off x="-63500" y="36830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8F582-56A7-47F3-B099-B3836099FEE1}"/>
              </a:ext>
            </a:extLst>
          </p:cNvPr>
          <p:cNvSpPr txBox="1"/>
          <p:nvPr/>
        </p:nvSpPr>
        <p:spPr>
          <a:xfrm>
            <a:off x="-63501" y="46101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147B7-D62D-498F-AA6F-AEA3F7F12092}"/>
              </a:ext>
            </a:extLst>
          </p:cNvPr>
          <p:cNvSpPr txBox="1"/>
          <p:nvPr/>
        </p:nvSpPr>
        <p:spPr>
          <a:xfrm>
            <a:off x="-67965" y="55372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CFFC5-0193-46D1-966B-DD1A0465A884}"/>
              </a:ext>
            </a:extLst>
          </p:cNvPr>
          <p:cNvSpPr txBox="1"/>
          <p:nvPr/>
        </p:nvSpPr>
        <p:spPr>
          <a:xfrm>
            <a:off x="-67966" y="64643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D0253-8E75-406A-A5C3-E382962B00C0}"/>
              </a:ext>
            </a:extLst>
          </p:cNvPr>
          <p:cNvSpPr txBox="1"/>
          <p:nvPr/>
        </p:nvSpPr>
        <p:spPr>
          <a:xfrm>
            <a:off x="-67967" y="73914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0FC50-DA07-47A1-AFD0-653A79C75D6E}"/>
              </a:ext>
            </a:extLst>
          </p:cNvPr>
          <p:cNvSpPr txBox="1"/>
          <p:nvPr/>
        </p:nvSpPr>
        <p:spPr>
          <a:xfrm>
            <a:off x="-67968" y="83185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9153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30870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2587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B25CDC-AD02-4D9B-A341-A6C61AB3AEE5}"/>
              </a:ext>
            </a:extLst>
          </p:cNvPr>
          <p:cNvCxnSpPr/>
          <p:nvPr/>
        </p:nvCxnSpPr>
        <p:spPr>
          <a:xfrm>
            <a:off x="0" y="272409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6B20D-319D-45DC-A847-092A73B574F5}"/>
              </a:ext>
            </a:extLst>
          </p:cNvPr>
          <p:cNvCxnSpPr/>
          <p:nvPr/>
        </p:nvCxnSpPr>
        <p:spPr>
          <a:xfrm>
            <a:off x="25781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C8D33-6BF2-448D-94A6-8687C386701B}"/>
              </a:ext>
            </a:extLst>
          </p:cNvPr>
          <p:cNvCxnSpPr/>
          <p:nvPr/>
        </p:nvCxnSpPr>
        <p:spPr>
          <a:xfrm>
            <a:off x="47498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F375FF-B287-41FA-A5B8-45E5CD1AC90D}"/>
              </a:ext>
            </a:extLst>
          </p:cNvPr>
          <p:cNvCxnSpPr/>
          <p:nvPr/>
        </p:nvCxnSpPr>
        <p:spPr>
          <a:xfrm>
            <a:off x="-1498600" y="3683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8D0AB1-FA4C-4DD1-8814-6D564707CE1A}"/>
              </a:ext>
            </a:extLst>
          </p:cNvPr>
          <p:cNvCxnSpPr/>
          <p:nvPr/>
        </p:nvCxnSpPr>
        <p:spPr>
          <a:xfrm>
            <a:off x="-25400" y="3683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7396F1-53AA-4EAE-B67A-626B98CC34D4}"/>
              </a:ext>
            </a:extLst>
          </p:cNvPr>
          <p:cNvCxnSpPr/>
          <p:nvPr/>
        </p:nvCxnSpPr>
        <p:spPr>
          <a:xfrm>
            <a:off x="0" y="4572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11DC22-6094-4800-AF43-FC40D30238E1}"/>
              </a:ext>
            </a:extLst>
          </p:cNvPr>
          <p:cNvCxnSpPr/>
          <p:nvPr/>
        </p:nvCxnSpPr>
        <p:spPr>
          <a:xfrm>
            <a:off x="0" y="54991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A04633-31D7-4434-90CB-9870F0AAC927}"/>
              </a:ext>
            </a:extLst>
          </p:cNvPr>
          <p:cNvCxnSpPr/>
          <p:nvPr/>
        </p:nvCxnSpPr>
        <p:spPr>
          <a:xfrm>
            <a:off x="0" y="64135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E2E465-49AF-49B8-B975-9A52DD4535F2}"/>
              </a:ext>
            </a:extLst>
          </p:cNvPr>
          <p:cNvCxnSpPr/>
          <p:nvPr/>
        </p:nvCxnSpPr>
        <p:spPr>
          <a:xfrm>
            <a:off x="0" y="7340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302B36-E68A-4598-827F-2CF8F7DC65DC}"/>
              </a:ext>
            </a:extLst>
          </p:cNvPr>
          <p:cNvCxnSpPr/>
          <p:nvPr/>
        </p:nvCxnSpPr>
        <p:spPr>
          <a:xfrm>
            <a:off x="0" y="8229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ABA5C0296044EA09AE00CDF0B3EBF" ma:contentTypeVersion="7" ma:contentTypeDescription="Create a new document." ma:contentTypeScope="" ma:versionID="d6db9a572ee035c2390ae787a7905143">
  <xsd:schema xmlns:xsd="http://www.w3.org/2001/XMLSchema" xmlns:xs="http://www.w3.org/2001/XMLSchema" xmlns:p="http://schemas.microsoft.com/office/2006/metadata/properties" xmlns:ns3="7cdc60f3-49e9-43c0-aaac-e2785a77b6b3" xmlns:ns4="043e0d1c-a665-408c-8e87-bbf69a661b03" targetNamespace="http://schemas.microsoft.com/office/2006/metadata/properties" ma:root="true" ma:fieldsID="6573c6e2cd96faae4dff1bc0733a81ca" ns3:_="" ns4:_="">
    <xsd:import namespace="7cdc60f3-49e9-43c0-aaac-e2785a77b6b3"/>
    <xsd:import namespace="043e0d1c-a665-408c-8e87-bbf69a661b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c60f3-49e9-43c0-aaac-e2785a77b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e0d1c-a665-408c-8e87-bbf69a661b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F2514-27C7-4E3E-A534-5A52545989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9AC760-FD26-4FCC-82A6-C4A9A7BB3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c60f3-49e9-43c0-aaac-e2785a77b6b3"/>
    <ds:schemaRef ds:uri="043e0d1c-a665-408c-8e87-bbf69a661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77CA62-3668-4016-B75D-C1755BA8F857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043e0d1c-a665-408c-8e87-bbf69a661b03"/>
    <ds:schemaRef ds:uri="7cdc60f3-49e9-43c0-aaac-e2785a77b6b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151</Words>
  <Application>Microsoft Office PowerPoint</Application>
  <PresentationFormat>Letter Paper (8.5x11 in)</PresentationFormat>
  <Paragraphs>133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Ink Free</vt:lpstr>
      <vt:lpstr>Rage 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Cathara Spencer</dc:creator>
  <cp:lastModifiedBy>Cathara Spencer</cp:lastModifiedBy>
  <cp:revision>2</cp:revision>
  <dcterms:created xsi:type="dcterms:W3CDTF">2021-11-09T22:47:31Z</dcterms:created>
  <dcterms:modified xsi:type="dcterms:W3CDTF">2021-11-15T15:31:47Z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0x0101000BFABA5C0296044EA09AE00CDF0B3EBF</vt:lpwstr>
  </property>
</Properties>
</file>