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7CA62-3668-4016-B75D-C1755BA8F85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043e0d1c-a665-408c-8e87-bbf69a661b03"/>
    <ds:schemaRef ds:uri="7cdc60f3-49e9-43c0-aaac-e2785a77b6b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256</Words>
  <Application>Microsoft Office PowerPoint</Application>
  <PresentationFormat>Letter Paper (8.5x11 in)</PresentationFormat>
  <Paragraphs>219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Ink Free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5</cp:revision>
  <dcterms:created xsi:type="dcterms:W3CDTF">2021-11-09T22:47:31Z</dcterms:created>
  <dcterms:modified xsi:type="dcterms:W3CDTF">2021-11-15T17:20:33Z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