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35"/>
  </p:notesMasterIdLst>
  <p:sldIdLst>
    <p:sldId id="273" r:id="rId5"/>
    <p:sldId id="256" r:id="rId6"/>
    <p:sldId id="258" r:id="rId7"/>
    <p:sldId id="263" r:id="rId8"/>
    <p:sldId id="275" r:id="rId9"/>
    <p:sldId id="266" r:id="rId10"/>
    <p:sldId id="267" r:id="rId11"/>
    <p:sldId id="262" r:id="rId12"/>
    <p:sldId id="261" r:id="rId13"/>
    <p:sldId id="265" r:id="rId14"/>
    <p:sldId id="272" r:id="rId15"/>
    <p:sldId id="270" r:id="rId16"/>
    <p:sldId id="271" r:id="rId17"/>
    <p:sldId id="276" r:id="rId18"/>
    <p:sldId id="278" r:id="rId19"/>
    <p:sldId id="279" r:id="rId20"/>
    <p:sldId id="286" r:id="rId21"/>
    <p:sldId id="285" r:id="rId22"/>
    <p:sldId id="280" r:id="rId23"/>
    <p:sldId id="281" r:id="rId24"/>
    <p:sldId id="282" r:id="rId25"/>
    <p:sldId id="284" r:id="rId26"/>
    <p:sldId id="287" r:id="rId27"/>
    <p:sldId id="283" r:id="rId28"/>
    <p:sldId id="288" r:id="rId29"/>
    <p:sldId id="289" r:id="rId30"/>
    <p:sldId id="293" r:id="rId31"/>
    <p:sldId id="292" r:id="rId32"/>
    <p:sldId id="290" r:id="rId33"/>
    <p:sldId id="291" r:id="rId34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32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1737" autoAdjust="0"/>
  </p:normalViewPr>
  <p:slideViewPr>
    <p:cSldViewPr snapToGrid="0">
      <p:cViewPr>
        <p:scale>
          <a:sx n="46" d="100"/>
          <a:sy n="46" d="100"/>
        </p:scale>
        <p:origin x="1416" y="40"/>
      </p:cViewPr>
      <p:guideLst>
        <p:guide orient="horz" pos="2832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79DF5C-0C24-4B63-9C9D-9245A97A6F02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7E4F55-6679-47E1-93B2-36963ADC0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6359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46692-156A-48DE-9028-B604EC18BE8F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C9F1F-C7AB-44C6-B66D-A7795A5FA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622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46692-156A-48DE-9028-B604EC18BE8F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C9F1F-C7AB-44C6-B66D-A7795A5FA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622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46692-156A-48DE-9028-B604EC18BE8F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C9F1F-C7AB-44C6-B66D-A7795A5FA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577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46692-156A-48DE-9028-B604EC18BE8F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C9F1F-C7AB-44C6-B66D-A7795A5FA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408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46692-156A-48DE-9028-B604EC18BE8F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C9F1F-C7AB-44C6-B66D-A7795A5FA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392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46692-156A-48DE-9028-B604EC18BE8F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C9F1F-C7AB-44C6-B66D-A7795A5FA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006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46692-156A-48DE-9028-B604EC18BE8F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C9F1F-C7AB-44C6-B66D-A7795A5FA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031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46692-156A-48DE-9028-B604EC18BE8F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C9F1F-C7AB-44C6-B66D-A7795A5FA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296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46692-156A-48DE-9028-B604EC18BE8F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C9F1F-C7AB-44C6-B66D-A7795A5FA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641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46692-156A-48DE-9028-B604EC18BE8F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C9F1F-C7AB-44C6-B66D-A7795A5FA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636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46692-156A-48DE-9028-B604EC18BE8F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C9F1F-C7AB-44C6-B66D-A7795A5FA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693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B46692-156A-48DE-9028-B604EC18BE8F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7C9F1F-C7AB-44C6-B66D-A7795A5FA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048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12" Type="http://schemas.openxmlformats.org/officeDocument/2006/relationships/image" Target="../media/image11.jpeg"/><Relationship Id="rId2" Type="http://schemas.openxmlformats.org/officeDocument/2006/relationships/image" Target="../media/image1.jpeg"/><Relationship Id="rId16" Type="http://schemas.microsoft.com/office/2007/relationships/hdphoto" Target="../media/hdphoto1.wdp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11" Type="http://schemas.openxmlformats.org/officeDocument/2006/relationships/image" Target="../media/image10.jpe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Relationship Id="rId1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jpe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jpe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7" Type="http://schemas.openxmlformats.org/officeDocument/2006/relationships/image" Target="../media/image26.sv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jpeg"/><Relationship Id="rId5" Type="http://schemas.openxmlformats.org/officeDocument/2006/relationships/image" Target="../media/image30.png"/><Relationship Id="rId4" Type="http://schemas.openxmlformats.org/officeDocument/2006/relationships/image" Target="../media/image29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DBDDF-F978-4575-B668-F42185DB7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Images - November</a:t>
            </a:r>
          </a:p>
        </p:txBody>
      </p:sp>
      <p:pic>
        <p:nvPicPr>
          <p:cNvPr id="3" name="Picture 2" descr="Turkey in Disguise Free Printables | Today&amp;#39;s Creative Ideas">
            <a:extLst>
              <a:ext uri="{FF2B5EF4-FFF2-40B4-BE49-F238E27FC236}">
                <a16:creationId xmlns:a16="http://schemas.microsoft.com/office/drawing/2014/main" id="{774F828C-0740-4E60-B491-EE343F3D93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87" y="2023999"/>
            <a:ext cx="1061472" cy="1373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 descr="drawing harry styles in 2021 | Harry styles drawing, One direction drawings,  Outline art">
            <a:extLst>
              <a:ext uri="{FF2B5EF4-FFF2-40B4-BE49-F238E27FC236}">
                <a16:creationId xmlns:a16="http://schemas.microsoft.com/office/drawing/2014/main" id="{35ADFDE7-B329-4E88-8781-5AB222D0AF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17200">
            <a:off x="2177127" y="1926507"/>
            <a:ext cx="1809750" cy="2524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Fall Leaf Outline Stamp | Simply Stamps">
            <a:extLst>
              <a:ext uri="{FF2B5EF4-FFF2-40B4-BE49-F238E27FC236}">
                <a16:creationId xmlns:a16="http://schemas.microsoft.com/office/drawing/2014/main" id="{9EAA4486-2C80-4B4B-A2C5-B21611D410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630" y="2495226"/>
            <a:ext cx="926885" cy="926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Money bag icon outline style Royalty Free Vector Image">
            <a:extLst>
              <a:ext uri="{FF2B5EF4-FFF2-40B4-BE49-F238E27FC236}">
                <a16:creationId xmlns:a16="http://schemas.microsoft.com/office/drawing/2014/main" id="{6CEFDD6B-C114-4213-9FD6-D9252CDD85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69"/>
          <a:stretch/>
        </p:blipFill>
        <p:spPr bwMode="auto">
          <a:xfrm rot="552514">
            <a:off x="-123687" y="6469854"/>
            <a:ext cx="2057400" cy="2035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Money bank icon outline style Royalty Free Vector Image">
            <a:extLst>
              <a:ext uri="{FF2B5EF4-FFF2-40B4-BE49-F238E27FC236}">
                <a16:creationId xmlns:a16="http://schemas.microsoft.com/office/drawing/2014/main" id="{FDA118FD-6609-4531-B95A-C955982B3C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6" b="10186"/>
          <a:stretch/>
        </p:blipFill>
        <p:spPr bwMode="auto">
          <a:xfrm rot="1255009">
            <a:off x="4694598" y="6860490"/>
            <a:ext cx="1993900" cy="1993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897B61D3-52B6-41C4-BC67-3500E94E533E}"/>
              </a:ext>
            </a:extLst>
          </p:cNvPr>
          <p:cNvGrpSpPr/>
          <p:nvPr/>
        </p:nvGrpSpPr>
        <p:grpSpPr>
          <a:xfrm>
            <a:off x="4165815" y="4645255"/>
            <a:ext cx="555001" cy="526169"/>
            <a:chOff x="4204261" y="540583"/>
            <a:chExt cx="555001" cy="526169"/>
          </a:xfrm>
        </p:grpSpPr>
        <p:sp>
          <p:nvSpPr>
            <p:cNvPr id="9" name="Smiley Face 8">
              <a:extLst>
                <a:ext uri="{FF2B5EF4-FFF2-40B4-BE49-F238E27FC236}">
                  <a16:creationId xmlns:a16="http://schemas.microsoft.com/office/drawing/2014/main" id="{A848A88F-B5B3-46DE-A7B8-324DD3A46D71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BEB0DDE-0656-442C-A081-FBD65F3813BC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A7D3C379-A995-4E3C-90BF-665A2FE4985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677740" y="4660225"/>
            <a:ext cx="904709" cy="46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8" descr="How to Draw a Spatula - VERY EASY - YouTube">
            <a:extLst>
              <a:ext uri="{FF2B5EF4-FFF2-40B4-BE49-F238E27FC236}">
                <a16:creationId xmlns:a16="http://schemas.microsoft.com/office/drawing/2014/main" id="{4246C158-19B5-4351-8143-D182C6A1B3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1649856" y="4700623"/>
            <a:ext cx="904709" cy="44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Simple Sun Drawing | Etsy">
            <a:extLst>
              <a:ext uri="{FF2B5EF4-FFF2-40B4-BE49-F238E27FC236}">
                <a16:creationId xmlns:a16="http://schemas.microsoft.com/office/drawing/2014/main" id="{DAC938B8-1773-486D-AD65-83F8822C33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2629778" y="4644166"/>
            <a:ext cx="555001" cy="52616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Sunset Drawing - How To Draw A Sunset Step By Step">
            <a:extLst>
              <a:ext uri="{FF2B5EF4-FFF2-40B4-BE49-F238E27FC236}">
                <a16:creationId xmlns:a16="http://schemas.microsoft.com/office/drawing/2014/main" id="{920B91B5-D7B7-4A28-91C2-215079E0B8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383177" y="4637123"/>
            <a:ext cx="627915" cy="54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3,165 Drawing Of Mall Stock Photos, Pictures &amp; Royalty-Free Images - iStock">
            <a:extLst>
              <a:ext uri="{FF2B5EF4-FFF2-40B4-BE49-F238E27FC236}">
                <a16:creationId xmlns:a16="http://schemas.microsoft.com/office/drawing/2014/main" id="{41459D84-5DFA-4AC2-BFEF-E52DFB1759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8108" y="7172496"/>
            <a:ext cx="1667707" cy="1165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Cinema Seats Sketch Images, Stock Photos &amp; Vectors | Shutterstock">
            <a:extLst>
              <a:ext uri="{FF2B5EF4-FFF2-40B4-BE49-F238E27FC236}">
                <a16:creationId xmlns:a16="http://schemas.microsoft.com/office/drawing/2014/main" id="{A2A1816D-67A9-49D9-97EE-25A08EA9EF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63"/>
          <a:stretch/>
        </p:blipFill>
        <p:spPr bwMode="auto">
          <a:xfrm>
            <a:off x="5073348" y="3616983"/>
            <a:ext cx="1645167" cy="1173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68 Flat Screen Tvs Drawing Illustrations &amp; Clip Art - iStock">
            <a:extLst>
              <a:ext uri="{FF2B5EF4-FFF2-40B4-BE49-F238E27FC236}">
                <a16:creationId xmlns:a16="http://schemas.microsoft.com/office/drawing/2014/main" id="{932EACC5-E126-43D9-92A2-B8B3218A70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3" t="6053" r="3911" b="7008"/>
          <a:stretch/>
        </p:blipFill>
        <p:spPr bwMode="auto">
          <a:xfrm>
            <a:off x="2102210" y="5676134"/>
            <a:ext cx="1665526" cy="1284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0" descr="How to Draw an iPod">
            <a:extLst>
              <a:ext uri="{FF2B5EF4-FFF2-40B4-BE49-F238E27FC236}">
                <a16:creationId xmlns:a16="http://schemas.microsoft.com/office/drawing/2014/main" id="{84DE11C7-C5DF-44D6-A8E1-4B4B08D092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70" t="7752" r="6967" b="6142"/>
          <a:stretch/>
        </p:blipFill>
        <p:spPr bwMode="auto">
          <a:xfrm>
            <a:off x="5426133" y="5223412"/>
            <a:ext cx="1200013" cy="1585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Pole Dance Outline @ Outline.pics">
            <a:extLst>
              <a:ext uri="{FF2B5EF4-FFF2-40B4-BE49-F238E27FC236}">
                <a16:creationId xmlns:a16="http://schemas.microsoft.com/office/drawing/2014/main" id="{E88083F5-0B41-404E-B8A6-1FC610CDF78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5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717" r="22329"/>
          <a:stretch/>
        </p:blipFill>
        <p:spPr bwMode="auto">
          <a:xfrm flipH="1">
            <a:off x="4432906" y="880378"/>
            <a:ext cx="1686515" cy="1882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14849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0CE4E60-5192-4CC8-A7AC-AABD1477483C}"/>
              </a:ext>
            </a:extLst>
          </p:cNvPr>
          <p:cNvSpPr txBox="1"/>
          <p:nvPr/>
        </p:nvSpPr>
        <p:spPr>
          <a:xfrm>
            <a:off x="1771878" y="0"/>
            <a:ext cx="3116325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Rage Italic" panose="03070502040507070304" pitchFamily="66" charset="0"/>
              </a:rPr>
              <a:t>November 2021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641D7A1-7D29-40CD-94F6-0FD360751C33}"/>
              </a:ext>
            </a:extLst>
          </p:cNvPr>
          <p:cNvSpPr/>
          <p:nvPr/>
        </p:nvSpPr>
        <p:spPr>
          <a:xfrm>
            <a:off x="1" y="957358"/>
            <a:ext cx="3330040" cy="3900890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DC6481B-70B4-4D14-872D-DF53DB922EE6}"/>
              </a:ext>
            </a:extLst>
          </p:cNvPr>
          <p:cNvSpPr/>
          <p:nvPr/>
        </p:nvSpPr>
        <p:spPr>
          <a:xfrm>
            <a:off x="1" y="5075914"/>
            <a:ext cx="3330040" cy="3789017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0C67E55-322D-474A-977E-2ED79F210EA6}"/>
              </a:ext>
            </a:extLst>
          </p:cNvPr>
          <p:cNvSpPr/>
          <p:nvPr/>
        </p:nvSpPr>
        <p:spPr>
          <a:xfrm>
            <a:off x="3509210" y="957358"/>
            <a:ext cx="3330038" cy="2474181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4296C7A-DDF2-42DB-8656-44877B9226E9}"/>
              </a:ext>
            </a:extLst>
          </p:cNvPr>
          <p:cNvSpPr/>
          <p:nvPr/>
        </p:nvSpPr>
        <p:spPr>
          <a:xfrm>
            <a:off x="3509210" y="3674054"/>
            <a:ext cx="3330038" cy="2474181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7745FA9-4EFE-44B3-9409-72D27B8F1DBD}"/>
              </a:ext>
            </a:extLst>
          </p:cNvPr>
          <p:cNvSpPr/>
          <p:nvPr/>
        </p:nvSpPr>
        <p:spPr>
          <a:xfrm>
            <a:off x="3511920" y="6390751"/>
            <a:ext cx="3330038" cy="2474180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D81EBC-4761-42DB-B46A-F03C7F4431E8}"/>
              </a:ext>
            </a:extLst>
          </p:cNvPr>
          <p:cNvSpPr txBox="1"/>
          <p:nvPr/>
        </p:nvSpPr>
        <p:spPr>
          <a:xfrm>
            <a:off x="890847" y="957358"/>
            <a:ext cx="18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radley Hand ITC" panose="03070402050302030203" pitchFamily="66" charset="0"/>
              </a:rPr>
              <a:t>Dining Out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B1FA3B-FCE5-4EDB-B98A-40525885B078}"/>
              </a:ext>
            </a:extLst>
          </p:cNvPr>
          <p:cNvSpPr txBox="1"/>
          <p:nvPr/>
        </p:nvSpPr>
        <p:spPr>
          <a:xfrm>
            <a:off x="890847" y="5107720"/>
            <a:ext cx="18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radley Hand ITC" panose="03070402050302030203" pitchFamily="66" charset="0"/>
              </a:rPr>
              <a:t>Other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B3B2C32-8E90-419C-B29B-8192AB6940DA}"/>
              </a:ext>
            </a:extLst>
          </p:cNvPr>
          <p:cNvSpPr txBox="1"/>
          <p:nvPr/>
        </p:nvSpPr>
        <p:spPr>
          <a:xfrm>
            <a:off x="4252080" y="950401"/>
            <a:ext cx="18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radley Hand ITC" panose="03070402050302030203" pitchFamily="66" charset="0"/>
              </a:rPr>
              <a:t>Entertainment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DA2FCC-5160-46A3-9F77-561EBA72FC69}"/>
              </a:ext>
            </a:extLst>
          </p:cNvPr>
          <p:cNvSpPr txBox="1"/>
          <p:nvPr/>
        </p:nvSpPr>
        <p:spPr>
          <a:xfrm>
            <a:off x="4252080" y="3667874"/>
            <a:ext cx="18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radley Hand ITC" panose="03070402050302030203" pitchFamily="66" charset="0"/>
              </a:rPr>
              <a:t>Beauty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C5BD467-03CC-4EDA-B7B8-E4A8210104D1}"/>
              </a:ext>
            </a:extLst>
          </p:cNvPr>
          <p:cNvSpPr txBox="1"/>
          <p:nvPr/>
        </p:nvSpPr>
        <p:spPr>
          <a:xfrm>
            <a:off x="4252080" y="6371218"/>
            <a:ext cx="18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radley Hand ITC" panose="03070402050302030203" pitchFamily="66" charset="0"/>
              </a:rPr>
              <a:t>Cat Stuff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EAD306E-2B1D-4F6E-B7DA-483403905F21}"/>
              </a:ext>
            </a:extLst>
          </p:cNvPr>
          <p:cNvSpPr txBox="1"/>
          <p:nvPr/>
        </p:nvSpPr>
        <p:spPr>
          <a:xfrm>
            <a:off x="4994950" y="338553"/>
            <a:ext cx="18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Bradley Hand ITC" panose="03070402050302030203" pitchFamily="66" charset="0"/>
              </a:rPr>
              <a:t>Itemized Lists</a:t>
            </a:r>
          </a:p>
        </p:txBody>
      </p:sp>
    </p:spTree>
    <p:extLst>
      <p:ext uri="{BB962C8B-B14F-4D97-AF65-F5344CB8AC3E}">
        <p14:creationId xmlns:p14="http://schemas.microsoft.com/office/powerpoint/2010/main" val="10645132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A5D523F-BAFF-4CA3-A008-33C931C770AF}"/>
              </a:ext>
            </a:extLst>
          </p:cNvPr>
          <p:cNvSpPr txBox="1"/>
          <p:nvPr/>
        </p:nvSpPr>
        <p:spPr>
          <a:xfrm>
            <a:off x="1492948" y="0"/>
            <a:ext cx="3872103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Rage Italic" panose="03070502040507070304" pitchFamily="66" charset="0"/>
              </a:rPr>
              <a:t>November Review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10079B4-1345-4432-8EF0-88E3B595CF5D}"/>
              </a:ext>
            </a:extLst>
          </p:cNvPr>
          <p:cNvSpPr/>
          <p:nvPr/>
        </p:nvSpPr>
        <p:spPr>
          <a:xfrm>
            <a:off x="3509210" y="885465"/>
            <a:ext cx="3330038" cy="2474181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BA583A9-0392-4426-8CE6-67A326BE6540}"/>
              </a:ext>
            </a:extLst>
          </p:cNvPr>
          <p:cNvSpPr/>
          <p:nvPr/>
        </p:nvSpPr>
        <p:spPr>
          <a:xfrm>
            <a:off x="3509210" y="3609118"/>
            <a:ext cx="3330038" cy="2474181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E707F9C-B087-415F-BAB7-271FE26EEB16}"/>
              </a:ext>
            </a:extLst>
          </p:cNvPr>
          <p:cNvSpPr/>
          <p:nvPr/>
        </p:nvSpPr>
        <p:spPr>
          <a:xfrm>
            <a:off x="3527963" y="6502178"/>
            <a:ext cx="3330038" cy="2474181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72D8A23-5846-40A6-BE6A-F110E25D8A7A}"/>
              </a:ext>
            </a:extLst>
          </p:cNvPr>
          <p:cNvSpPr/>
          <p:nvPr/>
        </p:nvSpPr>
        <p:spPr>
          <a:xfrm>
            <a:off x="12700" y="893858"/>
            <a:ext cx="3330038" cy="2474181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444809C-80BF-4F25-9120-67B96900B24C}"/>
              </a:ext>
            </a:extLst>
          </p:cNvPr>
          <p:cNvSpPr/>
          <p:nvPr/>
        </p:nvSpPr>
        <p:spPr>
          <a:xfrm>
            <a:off x="6649" y="3609118"/>
            <a:ext cx="3330038" cy="2474181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C414D91-36BA-42B7-AE85-5992E34B8097}"/>
              </a:ext>
            </a:extLst>
          </p:cNvPr>
          <p:cNvSpPr/>
          <p:nvPr/>
        </p:nvSpPr>
        <p:spPr>
          <a:xfrm>
            <a:off x="1" y="6502178"/>
            <a:ext cx="3330038" cy="2474181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9FCD6B-15AA-4382-BAA5-2D351ABC874A}"/>
              </a:ext>
            </a:extLst>
          </p:cNvPr>
          <p:cNvSpPr txBox="1"/>
          <p:nvPr/>
        </p:nvSpPr>
        <p:spPr>
          <a:xfrm>
            <a:off x="379862" y="716279"/>
            <a:ext cx="65566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Bradley Hand ITC" panose="03070402050302030203" pitchFamily="66" charset="0"/>
              </a:rPr>
              <a:t>Keep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D8AA0C-4857-4501-B7FB-AB17D94A5987}"/>
              </a:ext>
            </a:extLst>
          </p:cNvPr>
          <p:cNvSpPr txBox="1"/>
          <p:nvPr/>
        </p:nvSpPr>
        <p:spPr>
          <a:xfrm>
            <a:off x="3768379" y="716279"/>
            <a:ext cx="77822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Bradley Hand ITC" panose="03070402050302030203" pitchFamily="66" charset="0"/>
              </a:rPr>
              <a:t>Ditch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937754-C609-4C7F-A753-AF72055486C0}"/>
              </a:ext>
            </a:extLst>
          </p:cNvPr>
          <p:cNvSpPr txBox="1"/>
          <p:nvPr/>
        </p:nvSpPr>
        <p:spPr>
          <a:xfrm>
            <a:off x="259170" y="3452151"/>
            <a:ext cx="99813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Bradley Hand ITC" panose="03070402050302030203" pitchFamily="66" charset="0"/>
              </a:rPr>
              <a:t>Change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BC029C-A405-4ECC-9D2F-43BC15829711}"/>
              </a:ext>
            </a:extLst>
          </p:cNvPr>
          <p:cNvSpPr txBox="1"/>
          <p:nvPr/>
        </p:nvSpPr>
        <p:spPr>
          <a:xfrm>
            <a:off x="3768379" y="3452151"/>
            <a:ext cx="77822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Bradley Hand ITC" panose="03070402050302030203" pitchFamily="66" charset="0"/>
              </a:rPr>
              <a:t>Try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D3B88F-6DEF-4046-B4B2-247D3CB26ED7}"/>
              </a:ext>
            </a:extLst>
          </p:cNvPr>
          <p:cNvSpPr txBox="1"/>
          <p:nvPr/>
        </p:nvSpPr>
        <p:spPr>
          <a:xfrm>
            <a:off x="348070" y="6330489"/>
            <a:ext cx="77636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Bradley Hand ITC" panose="03070402050302030203" pitchFamily="66" charset="0"/>
              </a:rPr>
              <a:t>Goals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AE1C523-8836-41AD-AD74-8CB1BD9114DC}"/>
              </a:ext>
            </a:extLst>
          </p:cNvPr>
          <p:cNvSpPr txBox="1"/>
          <p:nvPr/>
        </p:nvSpPr>
        <p:spPr>
          <a:xfrm>
            <a:off x="3806880" y="6330489"/>
            <a:ext cx="169222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Bradley Hand ITC" panose="03070402050302030203" pitchFamily="66" charset="0"/>
              </a:rPr>
              <a:t>Best Moments</a:t>
            </a:r>
          </a:p>
        </p:txBody>
      </p:sp>
    </p:spTree>
    <p:extLst>
      <p:ext uri="{BB962C8B-B14F-4D97-AF65-F5344CB8AC3E}">
        <p14:creationId xmlns:p14="http://schemas.microsoft.com/office/powerpoint/2010/main" val="20271642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5A8DECC3-97EF-405F-A921-16AA811FB9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1647477"/>
              </p:ext>
            </p:extLst>
          </p:nvPr>
        </p:nvGraphicFramePr>
        <p:xfrm>
          <a:off x="252435" y="523807"/>
          <a:ext cx="6565900" cy="85251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1174">
                  <a:extLst>
                    <a:ext uri="{9D8B030D-6E8A-4147-A177-3AD203B41FA5}">
                      <a16:colId xmlns:a16="http://schemas.microsoft.com/office/drawing/2014/main" val="1063192221"/>
                    </a:ext>
                  </a:extLst>
                </a:gridCol>
                <a:gridCol w="6144726">
                  <a:extLst>
                    <a:ext uri="{9D8B030D-6E8A-4147-A177-3AD203B41FA5}">
                      <a16:colId xmlns:a16="http://schemas.microsoft.com/office/drawing/2014/main" val="2164148217"/>
                    </a:ext>
                  </a:extLst>
                </a:gridCol>
              </a:tblGrid>
              <a:tr h="568345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latin typeface="Bradley Hand ITC" panose="03070402050302030203" pitchFamily="66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Bradley Hand ITC" panose="03070402050302030203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6600112"/>
                  </a:ext>
                </a:extLst>
              </a:tr>
              <a:tr h="568345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latin typeface="Bradley Hand ITC" panose="03070402050302030203" pitchFamily="66" charset="0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Bradley Hand ITC" panose="03070402050302030203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41610590"/>
                  </a:ext>
                </a:extLst>
              </a:tr>
              <a:tr h="568345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latin typeface="Bradley Hand ITC" panose="03070402050302030203" pitchFamily="66" charset="0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Bradley Hand ITC" panose="03070402050302030203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34268293"/>
                  </a:ext>
                </a:extLst>
              </a:tr>
              <a:tr h="568345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latin typeface="Bradley Hand ITC" panose="03070402050302030203" pitchFamily="66" charset="0"/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Bradley Hand ITC" panose="03070402050302030203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6825150"/>
                  </a:ext>
                </a:extLst>
              </a:tr>
              <a:tr h="568345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latin typeface="Bradley Hand ITC" panose="03070402050302030203" pitchFamily="66" charset="0"/>
                        </a:rPr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latin typeface="Bradley Hand ITC" panose="03070402050302030203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90244213"/>
                  </a:ext>
                </a:extLst>
              </a:tr>
              <a:tr h="568345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latin typeface="Bradley Hand ITC" panose="03070402050302030203" pitchFamily="66" charset="0"/>
                        </a:rPr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Bradley Hand ITC" panose="03070402050302030203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87616083"/>
                  </a:ext>
                </a:extLst>
              </a:tr>
              <a:tr h="568345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latin typeface="Bradley Hand ITC" panose="03070402050302030203" pitchFamily="66" charset="0"/>
                        </a:rPr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latin typeface="Bradley Hand ITC" panose="03070402050302030203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27304197"/>
                  </a:ext>
                </a:extLst>
              </a:tr>
              <a:tr h="568345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latin typeface="Bradley Hand ITC" panose="03070402050302030203" pitchFamily="66" charset="0"/>
                        </a:rPr>
                        <a:t>8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Bradley Hand ITC" panose="03070402050302030203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32941953"/>
                  </a:ext>
                </a:extLst>
              </a:tr>
              <a:tr h="568345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latin typeface="Bradley Hand ITC" panose="03070402050302030203" pitchFamily="66" charset="0"/>
                        </a:rPr>
                        <a:t>9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Bradley Hand ITC" panose="03070402050302030203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2116800"/>
                  </a:ext>
                </a:extLst>
              </a:tr>
              <a:tr h="568345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latin typeface="Bradley Hand ITC" panose="03070402050302030203" pitchFamily="66" charset="0"/>
                        </a:rPr>
                        <a:t>10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Bradley Hand ITC" panose="03070402050302030203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16446761"/>
                  </a:ext>
                </a:extLst>
              </a:tr>
              <a:tr h="568345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latin typeface="Bradley Hand ITC" panose="03070402050302030203" pitchFamily="66" charset="0"/>
                        </a:rPr>
                        <a:t>11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Bradley Hand ITC" panose="03070402050302030203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28882639"/>
                  </a:ext>
                </a:extLst>
              </a:tr>
              <a:tr h="568345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latin typeface="Bradley Hand ITC" panose="03070402050302030203" pitchFamily="66" charset="0"/>
                        </a:rPr>
                        <a:t>12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Bradley Hand ITC" panose="03070402050302030203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73622595"/>
                  </a:ext>
                </a:extLst>
              </a:tr>
              <a:tr h="568345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latin typeface="Bradley Hand ITC" panose="03070402050302030203" pitchFamily="66" charset="0"/>
                        </a:rPr>
                        <a:t>13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Bradley Hand ITC" panose="03070402050302030203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03203352"/>
                  </a:ext>
                </a:extLst>
              </a:tr>
              <a:tr h="568345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latin typeface="Bradley Hand ITC" panose="03070402050302030203" pitchFamily="66" charset="0"/>
                        </a:rPr>
                        <a:t>14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Bradley Hand ITC" panose="03070402050302030203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62459340"/>
                  </a:ext>
                </a:extLst>
              </a:tr>
              <a:tr h="568345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latin typeface="Bradley Hand ITC" panose="03070402050302030203" pitchFamily="66" charset="0"/>
                        </a:rPr>
                        <a:t>15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Bradley Hand ITC" panose="03070402050302030203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1461899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8187B54-B489-4624-BCAE-1009708B6356}"/>
              </a:ext>
            </a:extLst>
          </p:cNvPr>
          <p:cNvSpPr txBox="1"/>
          <p:nvPr/>
        </p:nvSpPr>
        <p:spPr>
          <a:xfrm>
            <a:off x="1771879" y="0"/>
            <a:ext cx="3116325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Rage Italic" panose="03070502040507070304" pitchFamily="66" charset="0"/>
              </a:rPr>
              <a:t>NOVEMBER</a:t>
            </a:r>
          </a:p>
        </p:txBody>
      </p:sp>
      <p:pic>
        <p:nvPicPr>
          <p:cNvPr id="5" name="Picture 8" descr="How to Draw a Spatula - VERY EASY - YouTube">
            <a:extLst>
              <a:ext uri="{FF2B5EF4-FFF2-40B4-BE49-F238E27FC236}">
                <a16:creationId xmlns:a16="http://schemas.microsoft.com/office/drawing/2014/main" id="{5EC99322-E80E-4E2B-A5EE-148CF931B4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1682979" y="597040"/>
            <a:ext cx="904709" cy="44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Simple Sun Drawing | Etsy">
            <a:extLst>
              <a:ext uri="{FF2B5EF4-FFF2-40B4-BE49-F238E27FC236}">
                <a16:creationId xmlns:a16="http://schemas.microsoft.com/office/drawing/2014/main" id="{69D20D92-52E4-4AB5-85B3-28BE8B7DCF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2662901" y="540583"/>
            <a:ext cx="555001" cy="52616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91C84AA4-815F-4EBD-8463-0AAAE573E455}"/>
              </a:ext>
            </a:extLst>
          </p:cNvPr>
          <p:cNvGrpSpPr/>
          <p:nvPr/>
        </p:nvGrpSpPr>
        <p:grpSpPr>
          <a:xfrm>
            <a:off x="4199730" y="540583"/>
            <a:ext cx="555001" cy="526169"/>
            <a:chOff x="4204261" y="540583"/>
            <a:chExt cx="555001" cy="526169"/>
          </a:xfrm>
        </p:grpSpPr>
        <p:sp>
          <p:nvSpPr>
            <p:cNvPr id="8" name="Smiley Face 7">
              <a:extLst>
                <a:ext uri="{FF2B5EF4-FFF2-40B4-BE49-F238E27FC236}">
                  <a16:creationId xmlns:a16="http://schemas.microsoft.com/office/drawing/2014/main" id="{CE34D645-A469-4AD3-A437-617BD82F33A6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372B204-4CFE-47E3-A606-5DDDE749556A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Picture 4" descr="Sunset Drawing - How To Draw A Sunset Step By Step">
            <a:extLst>
              <a:ext uri="{FF2B5EF4-FFF2-40B4-BE49-F238E27FC236}">
                <a16:creationId xmlns:a16="http://schemas.microsoft.com/office/drawing/2014/main" id="{561BB233-8565-4733-A608-0699D246A4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416300" y="533540"/>
            <a:ext cx="627915" cy="54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375F5B0F-F1D7-4F1F-A5A4-BE08AA7EE3E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703057" y="1135166"/>
            <a:ext cx="904709" cy="46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8" descr="How to Draw a Spatula - VERY EASY - YouTube">
            <a:extLst>
              <a:ext uri="{FF2B5EF4-FFF2-40B4-BE49-F238E27FC236}">
                <a16:creationId xmlns:a16="http://schemas.microsoft.com/office/drawing/2014/main" id="{3CB07D87-0E7D-4D9A-B728-78ED053875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1682979" y="1172688"/>
            <a:ext cx="904709" cy="44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 descr="Simple Sun Drawing | Etsy">
            <a:extLst>
              <a:ext uri="{FF2B5EF4-FFF2-40B4-BE49-F238E27FC236}">
                <a16:creationId xmlns:a16="http://schemas.microsoft.com/office/drawing/2014/main" id="{91ACF3DB-DDAD-4307-BABE-3E23284F4E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2662901" y="1106995"/>
            <a:ext cx="555001" cy="52616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DFBEA1CC-00DB-4406-AC51-90D765BF4D6A}"/>
              </a:ext>
            </a:extLst>
          </p:cNvPr>
          <p:cNvGrpSpPr/>
          <p:nvPr/>
        </p:nvGrpSpPr>
        <p:grpSpPr>
          <a:xfrm>
            <a:off x="4199730" y="1116231"/>
            <a:ext cx="555001" cy="526169"/>
            <a:chOff x="4204261" y="540583"/>
            <a:chExt cx="555001" cy="526169"/>
          </a:xfrm>
        </p:grpSpPr>
        <p:sp>
          <p:nvSpPr>
            <p:cNvPr id="17" name="Smiley Face 16">
              <a:extLst>
                <a:ext uri="{FF2B5EF4-FFF2-40B4-BE49-F238E27FC236}">
                  <a16:creationId xmlns:a16="http://schemas.microsoft.com/office/drawing/2014/main" id="{64F32872-23F1-4757-A0F5-F69BD422F3EB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C521D66-B7CC-4DED-B12C-DD828F2E7091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9" name="Picture 4" descr="Sunset Drawing - How To Draw A Sunset Step By Step">
            <a:extLst>
              <a:ext uri="{FF2B5EF4-FFF2-40B4-BE49-F238E27FC236}">
                <a16:creationId xmlns:a16="http://schemas.microsoft.com/office/drawing/2014/main" id="{B1EEEF82-EBE8-418F-88A7-DEA8967124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416300" y="1098457"/>
            <a:ext cx="627915" cy="54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8" descr="How to Draw a Spatula - VERY EASY - YouTube">
            <a:extLst>
              <a:ext uri="{FF2B5EF4-FFF2-40B4-BE49-F238E27FC236}">
                <a16:creationId xmlns:a16="http://schemas.microsoft.com/office/drawing/2014/main" id="{8E68F353-1594-4EB1-A0BD-E54DA0CAEB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1682979" y="1724731"/>
            <a:ext cx="904709" cy="44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6" descr="Simple Sun Drawing | Etsy">
            <a:extLst>
              <a:ext uri="{FF2B5EF4-FFF2-40B4-BE49-F238E27FC236}">
                <a16:creationId xmlns:a16="http://schemas.microsoft.com/office/drawing/2014/main" id="{FC78FF31-1343-4FB8-9B94-7A95517A3F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2662901" y="1668274"/>
            <a:ext cx="555001" cy="52616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DE26DCD9-87A5-4911-B012-7E7A38504DD1}"/>
              </a:ext>
            </a:extLst>
          </p:cNvPr>
          <p:cNvGrpSpPr/>
          <p:nvPr/>
        </p:nvGrpSpPr>
        <p:grpSpPr>
          <a:xfrm>
            <a:off x="4199730" y="1668274"/>
            <a:ext cx="555001" cy="526169"/>
            <a:chOff x="4204261" y="540583"/>
            <a:chExt cx="555001" cy="526169"/>
          </a:xfrm>
        </p:grpSpPr>
        <p:sp>
          <p:nvSpPr>
            <p:cNvPr id="24" name="Smiley Face 23">
              <a:extLst>
                <a:ext uri="{FF2B5EF4-FFF2-40B4-BE49-F238E27FC236}">
                  <a16:creationId xmlns:a16="http://schemas.microsoft.com/office/drawing/2014/main" id="{C3B1AB3E-AAB8-4EB2-B61D-DF4E83D39867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4744C82-36AA-471E-A593-0F088D8B3186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6" name="Picture 4" descr="Sunset Drawing - How To Draw A Sunset Step By Step">
            <a:extLst>
              <a:ext uri="{FF2B5EF4-FFF2-40B4-BE49-F238E27FC236}">
                <a16:creationId xmlns:a16="http://schemas.microsoft.com/office/drawing/2014/main" id="{FDAB2095-9A19-4C62-BD1F-C1AA7485AE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416300" y="1661231"/>
            <a:ext cx="627915" cy="54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9BBC628E-5090-4EF6-A2F1-373FF970AF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711655" y="555553"/>
            <a:ext cx="904709" cy="46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A5FDE5EC-5060-402E-91B9-1566670F3D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740663" y="1692480"/>
            <a:ext cx="904709" cy="46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29ADFD0F-FE1B-4E83-B4FC-C4C1222CC875}"/>
              </a:ext>
            </a:extLst>
          </p:cNvPr>
          <p:cNvGrpSpPr/>
          <p:nvPr/>
        </p:nvGrpSpPr>
        <p:grpSpPr>
          <a:xfrm>
            <a:off x="4199730" y="1668674"/>
            <a:ext cx="555001" cy="526169"/>
            <a:chOff x="4204261" y="540583"/>
            <a:chExt cx="555001" cy="526169"/>
          </a:xfrm>
        </p:grpSpPr>
        <p:sp>
          <p:nvSpPr>
            <p:cNvPr id="30" name="Smiley Face 29">
              <a:extLst>
                <a:ext uri="{FF2B5EF4-FFF2-40B4-BE49-F238E27FC236}">
                  <a16:creationId xmlns:a16="http://schemas.microsoft.com/office/drawing/2014/main" id="{445B5164-EFB7-4779-B339-152DE4789C01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336D122-DC43-4F53-A075-F945F4C8BC00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2" name="Picture 4" descr="Sunset Drawing - How To Draw A Sunset Step By Step">
            <a:extLst>
              <a:ext uri="{FF2B5EF4-FFF2-40B4-BE49-F238E27FC236}">
                <a16:creationId xmlns:a16="http://schemas.microsoft.com/office/drawing/2014/main" id="{9260ABCC-FDDD-4258-A55F-FDBFA943E06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416300" y="1661631"/>
            <a:ext cx="627915" cy="54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8" descr="How to Draw a Spatula - VERY EASY - YouTube">
            <a:extLst>
              <a:ext uri="{FF2B5EF4-FFF2-40B4-BE49-F238E27FC236}">
                <a16:creationId xmlns:a16="http://schemas.microsoft.com/office/drawing/2014/main" id="{E6F60D84-A4C2-48D4-8A88-89B018228F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1659887" y="2302002"/>
            <a:ext cx="904709" cy="44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6" descr="Simple Sun Drawing | Etsy">
            <a:extLst>
              <a:ext uri="{FF2B5EF4-FFF2-40B4-BE49-F238E27FC236}">
                <a16:creationId xmlns:a16="http://schemas.microsoft.com/office/drawing/2014/main" id="{EBF80527-D3CA-4B20-82EA-55BF8CACC9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2639809" y="2245545"/>
            <a:ext cx="555001" cy="52616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179AF469-5C16-478E-B3DB-2195A851BA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717571" y="2269751"/>
            <a:ext cx="904709" cy="46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6" name="Group 35">
            <a:extLst>
              <a:ext uri="{FF2B5EF4-FFF2-40B4-BE49-F238E27FC236}">
                <a16:creationId xmlns:a16="http://schemas.microsoft.com/office/drawing/2014/main" id="{D7551EB8-8AEE-47BE-8856-F5C4C7E1A2D8}"/>
              </a:ext>
            </a:extLst>
          </p:cNvPr>
          <p:cNvGrpSpPr/>
          <p:nvPr/>
        </p:nvGrpSpPr>
        <p:grpSpPr>
          <a:xfrm>
            <a:off x="4176638" y="2245945"/>
            <a:ext cx="555001" cy="526169"/>
            <a:chOff x="4204261" y="540583"/>
            <a:chExt cx="555001" cy="526169"/>
          </a:xfrm>
        </p:grpSpPr>
        <p:sp>
          <p:nvSpPr>
            <p:cNvPr id="37" name="Smiley Face 36">
              <a:extLst>
                <a:ext uri="{FF2B5EF4-FFF2-40B4-BE49-F238E27FC236}">
                  <a16:creationId xmlns:a16="http://schemas.microsoft.com/office/drawing/2014/main" id="{02756987-8F26-4D9E-B7DB-49E24D74CAD4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82016CC6-B025-498A-BB4F-A042C7A118F5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9" name="Picture 4" descr="Sunset Drawing - How To Draw A Sunset Step By Step">
            <a:extLst>
              <a:ext uri="{FF2B5EF4-FFF2-40B4-BE49-F238E27FC236}">
                <a16:creationId xmlns:a16="http://schemas.microsoft.com/office/drawing/2014/main" id="{7DC24D97-271D-469C-B760-C1A8F27316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393208" y="2238902"/>
            <a:ext cx="627915" cy="54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8" descr="How to Draw a Spatula - VERY EASY - YouTube">
            <a:extLst>
              <a:ext uri="{FF2B5EF4-FFF2-40B4-BE49-F238E27FC236}">
                <a16:creationId xmlns:a16="http://schemas.microsoft.com/office/drawing/2014/main" id="{24033077-CE81-41E7-BC60-B35E7D61EF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1669129" y="2865416"/>
            <a:ext cx="904709" cy="44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6" descr="Simple Sun Drawing | Etsy">
            <a:extLst>
              <a:ext uri="{FF2B5EF4-FFF2-40B4-BE49-F238E27FC236}">
                <a16:creationId xmlns:a16="http://schemas.microsoft.com/office/drawing/2014/main" id="{56660646-B79F-4BAA-A082-D6416051FB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2649051" y="2808959"/>
            <a:ext cx="555001" cy="52616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98778D34-FA31-46D7-9E3B-727C80A289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726813" y="2833165"/>
            <a:ext cx="904709" cy="46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C7BC9EF6-946D-4FB8-BB0B-FBEFEEFFC200}"/>
              </a:ext>
            </a:extLst>
          </p:cNvPr>
          <p:cNvGrpSpPr/>
          <p:nvPr/>
        </p:nvGrpSpPr>
        <p:grpSpPr>
          <a:xfrm>
            <a:off x="4185880" y="2809359"/>
            <a:ext cx="555001" cy="526169"/>
            <a:chOff x="4204261" y="540583"/>
            <a:chExt cx="555001" cy="526169"/>
          </a:xfrm>
        </p:grpSpPr>
        <p:sp>
          <p:nvSpPr>
            <p:cNvPr id="44" name="Smiley Face 43">
              <a:extLst>
                <a:ext uri="{FF2B5EF4-FFF2-40B4-BE49-F238E27FC236}">
                  <a16:creationId xmlns:a16="http://schemas.microsoft.com/office/drawing/2014/main" id="{34637E9E-DAF0-4122-891E-208AD9933C15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D577ED96-01B4-4446-A380-B538C0C26B51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6" name="Picture 4" descr="Sunset Drawing - How To Draw A Sunset Step By Step">
            <a:extLst>
              <a:ext uri="{FF2B5EF4-FFF2-40B4-BE49-F238E27FC236}">
                <a16:creationId xmlns:a16="http://schemas.microsoft.com/office/drawing/2014/main" id="{2E19C63E-B58C-4390-A426-C760B09881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402450" y="2802316"/>
            <a:ext cx="627915" cy="54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8" descr="How to Draw a Spatula - VERY EASY - YouTube">
            <a:extLst>
              <a:ext uri="{FF2B5EF4-FFF2-40B4-BE49-F238E27FC236}">
                <a16:creationId xmlns:a16="http://schemas.microsoft.com/office/drawing/2014/main" id="{875676D5-C7CB-4F84-9F67-16BEE7D9FA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1687602" y="3428839"/>
            <a:ext cx="904709" cy="44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6" descr="Simple Sun Drawing | Etsy">
            <a:extLst>
              <a:ext uri="{FF2B5EF4-FFF2-40B4-BE49-F238E27FC236}">
                <a16:creationId xmlns:a16="http://schemas.microsoft.com/office/drawing/2014/main" id="{53F10141-9CBC-4DF1-AB98-07FF2FB7A0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2667524" y="3372382"/>
            <a:ext cx="555001" cy="52616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33D1DEC8-5CF0-4E36-9C05-167C7C4579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745286" y="3396588"/>
            <a:ext cx="904709" cy="46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0" name="Group 49">
            <a:extLst>
              <a:ext uri="{FF2B5EF4-FFF2-40B4-BE49-F238E27FC236}">
                <a16:creationId xmlns:a16="http://schemas.microsoft.com/office/drawing/2014/main" id="{6C5AC5F5-6431-4CBE-A149-C451F3A765A2}"/>
              </a:ext>
            </a:extLst>
          </p:cNvPr>
          <p:cNvGrpSpPr/>
          <p:nvPr/>
        </p:nvGrpSpPr>
        <p:grpSpPr>
          <a:xfrm>
            <a:off x="4204353" y="3372782"/>
            <a:ext cx="555001" cy="526169"/>
            <a:chOff x="4204261" y="540583"/>
            <a:chExt cx="555001" cy="526169"/>
          </a:xfrm>
        </p:grpSpPr>
        <p:sp>
          <p:nvSpPr>
            <p:cNvPr id="51" name="Smiley Face 50">
              <a:extLst>
                <a:ext uri="{FF2B5EF4-FFF2-40B4-BE49-F238E27FC236}">
                  <a16:creationId xmlns:a16="http://schemas.microsoft.com/office/drawing/2014/main" id="{1FAF25AF-A3AB-42E4-ACFD-A1A40AE3AA51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06AC717D-3F0C-464F-9965-B06DBA8826A5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3" name="Picture 4" descr="Sunset Drawing - How To Draw A Sunset Step By Step">
            <a:extLst>
              <a:ext uri="{FF2B5EF4-FFF2-40B4-BE49-F238E27FC236}">
                <a16:creationId xmlns:a16="http://schemas.microsoft.com/office/drawing/2014/main" id="{934BEC91-7231-4046-A7F1-D5E42065A6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420923" y="3365739"/>
            <a:ext cx="627915" cy="54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8" descr="How to Draw a Spatula - VERY EASY - YouTube">
            <a:extLst>
              <a:ext uri="{FF2B5EF4-FFF2-40B4-BE49-F238E27FC236}">
                <a16:creationId xmlns:a16="http://schemas.microsoft.com/office/drawing/2014/main" id="{42F8048C-0289-411A-8C34-13C4F74576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1687603" y="4001495"/>
            <a:ext cx="904709" cy="44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6" descr="Simple Sun Drawing | Etsy">
            <a:extLst>
              <a:ext uri="{FF2B5EF4-FFF2-40B4-BE49-F238E27FC236}">
                <a16:creationId xmlns:a16="http://schemas.microsoft.com/office/drawing/2014/main" id="{40746A38-8314-45D4-A7AE-5AEB1AC909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2667525" y="3945038"/>
            <a:ext cx="555001" cy="52616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3C0CCD59-B4A0-4D6D-B367-7F153DB667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745287" y="3969244"/>
            <a:ext cx="904709" cy="46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7" name="Group 56">
            <a:extLst>
              <a:ext uri="{FF2B5EF4-FFF2-40B4-BE49-F238E27FC236}">
                <a16:creationId xmlns:a16="http://schemas.microsoft.com/office/drawing/2014/main" id="{8DC60608-D041-4A7E-AC84-A20B75B58F97}"/>
              </a:ext>
            </a:extLst>
          </p:cNvPr>
          <p:cNvGrpSpPr/>
          <p:nvPr/>
        </p:nvGrpSpPr>
        <p:grpSpPr>
          <a:xfrm>
            <a:off x="4204354" y="3945438"/>
            <a:ext cx="555001" cy="526169"/>
            <a:chOff x="4204261" y="540583"/>
            <a:chExt cx="555001" cy="526169"/>
          </a:xfrm>
        </p:grpSpPr>
        <p:sp>
          <p:nvSpPr>
            <p:cNvPr id="58" name="Smiley Face 57">
              <a:extLst>
                <a:ext uri="{FF2B5EF4-FFF2-40B4-BE49-F238E27FC236}">
                  <a16:creationId xmlns:a16="http://schemas.microsoft.com/office/drawing/2014/main" id="{ED727F29-6F7E-4EA8-825B-BB3CCD1057B9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E88B55DB-F06B-44D1-9F14-84EA8BCCC186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0" name="Picture 4" descr="Sunset Drawing - How To Draw A Sunset Step By Step">
            <a:extLst>
              <a:ext uri="{FF2B5EF4-FFF2-40B4-BE49-F238E27FC236}">
                <a16:creationId xmlns:a16="http://schemas.microsoft.com/office/drawing/2014/main" id="{75DE30C9-0057-4314-A052-2DF43CAA00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420924" y="3938395"/>
            <a:ext cx="627915" cy="54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8" descr="How to Draw a Spatula - VERY EASY - YouTube">
            <a:extLst>
              <a:ext uri="{FF2B5EF4-FFF2-40B4-BE49-F238E27FC236}">
                <a16:creationId xmlns:a16="http://schemas.microsoft.com/office/drawing/2014/main" id="{BAB5B14B-B91E-42D8-A0B3-3E2A06F2C6C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1678364" y="4574159"/>
            <a:ext cx="904709" cy="44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6" descr="Simple Sun Drawing | Etsy">
            <a:extLst>
              <a:ext uri="{FF2B5EF4-FFF2-40B4-BE49-F238E27FC236}">
                <a16:creationId xmlns:a16="http://schemas.microsoft.com/office/drawing/2014/main" id="{CFC5544B-0486-4744-9041-A8A85D8801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2658286" y="4517702"/>
            <a:ext cx="555001" cy="52616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F82E5F4E-42C4-4F9C-ADC0-67E82BF17A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736048" y="4541908"/>
            <a:ext cx="904709" cy="46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4" name="Group 63">
            <a:extLst>
              <a:ext uri="{FF2B5EF4-FFF2-40B4-BE49-F238E27FC236}">
                <a16:creationId xmlns:a16="http://schemas.microsoft.com/office/drawing/2014/main" id="{8E163507-5E45-4FA3-8615-ABBC72C800C0}"/>
              </a:ext>
            </a:extLst>
          </p:cNvPr>
          <p:cNvGrpSpPr/>
          <p:nvPr/>
        </p:nvGrpSpPr>
        <p:grpSpPr>
          <a:xfrm>
            <a:off x="4195115" y="4518102"/>
            <a:ext cx="555001" cy="526169"/>
            <a:chOff x="4204261" y="540583"/>
            <a:chExt cx="555001" cy="526169"/>
          </a:xfrm>
        </p:grpSpPr>
        <p:sp>
          <p:nvSpPr>
            <p:cNvPr id="65" name="Smiley Face 64">
              <a:extLst>
                <a:ext uri="{FF2B5EF4-FFF2-40B4-BE49-F238E27FC236}">
                  <a16:creationId xmlns:a16="http://schemas.microsoft.com/office/drawing/2014/main" id="{C967B186-8E7E-454C-9AFA-75B89D54158E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CD2814DF-D32F-4D27-B112-9242A7F45644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7" name="Picture 4" descr="Sunset Drawing - How To Draw A Sunset Step By Step">
            <a:extLst>
              <a:ext uri="{FF2B5EF4-FFF2-40B4-BE49-F238E27FC236}">
                <a16:creationId xmlns:a16="http://schemas.microsoft.com/office/drawing/2014/main" id="{8CCA9970-77D0-4B31-8755-1CC86EDE61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411685" y="4511059"/>
            <a:ext cx="627915" cy="54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BC7BA6AF-7358-4892-A058-4E8EB0554A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730772" y="5102182"/>
            <a:ext cx="904709" cy="46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8" descr="How to Draw a Spatula - VERY EASY - YouTube">
            <a:extLst>
              <a:ext uri="{FF2B5EF4-FFF2-40B4-BE49-F238E27FC236}">
                <a16:creationId xmlns:a16="http://schemas.microsoft.com/office/drawing/2014/main" id="{E081B94E-489E-456C-9FC6-F54CCD2CFF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1710694" y="5139704"/>
            <a:ext cx="904709" cy="44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6" descr="Simple Sun Drawing | Etsy">
            <a:extLst>
              <a:ext uri="{FF2B5EF4-FFF2-40B4-BE49-F238E27FC236}">
                <a16:creationId xmlns:a16="http://schemas.microsoft.com/office/drawing/2014/main" id="{8C158DAF-C22B-4622-8B40-E449E35262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2672144" y="5092483"/>
            <a:ext cx="555001" cy="52616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1" name="Group 70">
            <a:extLst>
              <a:ext uri="{FF2B5EF4-FFF2-40B4-BE49-F238E27FC236}">
                <a16:creationId xmlns:a16="http://schemas.microsoft.com/office/drawing/2014/main" id="{FB12A4B8-120B-4375-81BE-F3481FF99B4C}"/>
              </a:ext>
            </a:extLst>
          </p:cNvPr>
          <p:cNvGrpSpPr/>
          <p:nvPr/>
        </p:nvGrpSpPr>
        <p:grpSpPr>
          <a:xfrm>
            <a:off x="4227445" y="5083247"/>
            <a:ext cx="555001" cy="526169"/>
            <a:chOff x="4204261" y="540583"/>
            <a:chExt cx="555001" cy="526169"/>
          </a:xfrm>
        </p:grpSpPr>
        <p:sp>
          <p:nvSpPr>
            <p:cNvPr id="72" name="Smiley Face 71">
              <a:extLst>
                <a:ext uri="{FF2B5EF4-FFF2-40B4-BE49-F238E27FC236}">
                  <a16:creationId xmlns:a16="http://schemas.microsoft.com/office/drawing/2014/main" id="{15BCD85F-FF0A-40FD-8098-963CB20F6217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BBF0D295-D839-4AB9-95A6-A2B16372FD95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4" name="Picture 4" descr="Sunset Drawing - How To Draw A Sunset Step By Step">
            <a:extLst>
              <a:ext uri="{FF2B5EF4-FFF2-40B4-BE49-F238E27FC236}">
                <a16:creationId xmlns:a16="http://schemas.microsoft.com/office/drawing/2014/main" id="{90056237-1311-4646-B390-73491A5129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425543" y="5074709"/>
            <a:ext cx="627915" cy="54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8" descr="How to Draw a Spatula - VERY EASY - YouTube">
            <a:extLst>
              <a:ext uri="{FF2B5EF4-FFF2-40B4-BE49-F238E27FC236}">
                <a16:creationId xmlns:a16="http://schemas.microsoft.com/office/drawing/2014/main" id="{B4D350C5-F830-4C15-B6D5-A6F8D07201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1710694" y="5691747"/>
            <a:ext cx="904709" cy="44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6" descr="Simple Sun Drawing | Etsy">
            <a:extLst>
              <a:ext uri="{FF2B5EF4-FFF2-40B4-BE49-F238E27FC236}">
                <a16:creationId xmlns:a16="http://schemas.microsoft.com/office/drawing/2014/main" id="{A6460007-8696-44CB-B1A0-ADC1F90833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2690616" y="5653762"/>
            <a:ext cx="555001" cy="52616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7" name="Group 76">
            <a:extLst>
              <a:ext uri="{FF2B5EF4-FFF2-40B4-BE49-F238E27FC236}">
                <a16:creationId xmlns:a16="http://schemas.microsoft.com/office/drawing/2014/main" id="{0C1D3BAD-9FE6-4832-B730-259FCB674CFF}"/>
              </a:ext>
            </a:extLst>
          </p:cNvPr>
          <p:cNvGrpSpPr/>
          <p:nvPr/>
        </p:nvGrpSpPr>
        <p:grpSpPr>
          <a:xfrm>
            <a:off x="4227445" y="5635290"/>
            <a:ext cx="555001" cy="526169"/>
            <a:chOff x="4204261" y="540583"/>
            <a:chExt cx="555001" cy="526169"/>
          </a:xfrm>
        </p:grpSpPr>
        <p:sp>
          <p:nvSpPr>
            <p:cNvPr id="78" name="Smiley Face 77">
              <a:extLst>
                <a:ext uri="{FF2B5EF4-FFF2-40B4-BE49-F238E27FC236}">
                  <a16:creationId xmlns:a16="http://schemas.microsoft.com/office/drawing/2014/main" id="{27E34A7C-56AA-4320-BAEF-781B1D16227D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5DBC3FAF-CECA-47B2-B97F-7EC5B125C937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0" name="Picture 4" descr="Sunset Drawing - How To Draw A Sunset Step By Step">
            <a:extLst>
              <a:ext uri="{FF2B5EF4-FFF2-40B4-BE49-F238E27FC236}">
                <a16:creationId xmlns:a16="http://schemas.microsoft.com/office/drawing/2014/main" id="{51108865-9359-4553-AD7F-BB0755A185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423695" y="5628247"/>
            <a:ext cx="627915" cy="54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77F17618-9B19-44D3-8102-F50CD10E76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768378" y="5659496"/>
            <a:ext cx="904709" cy="46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2" name="Group 81">
            <a:extLst>
              <a:ext uri="{FF2B5EF4-FFF2-40B4-BE49-F238E27FC236}">
                <a16:creationId xmlns:a16="http://schemas.microsoft.com/office/drawing/2014/main" id="{05413F5B-DA50-48BE-B8AB-E38A80016DE9}"/>
              </a:ext>
            </a:extLst>
          </p:cNvPr>
          <p:cNvGrpSpPr/>
          <p:nvPr/>
        </p:nvGrpSpPr>
        <p:grpSpPr>
          <a:xfrm>
            <a:off x="4227445" y="5644926"/>
            <a:ext cx="555001" cy="526169"/>
            <a:chOff x="4204261" y="540583"/>
            <a:chExt cx="555001" cy="526169"/>
          </a:xfrm>
        </p:grpSpPr>
        <p:sp>
          <p:nvSpPr>
            <p:cNvPr id="83" name="Smiley Face 82">
              <a:extLst>
                <a:ext uri="{FF2B5EF4-FFF2-40B4-BE49-F238E27FC236}">
                  <a16:creationId xmlns:a16="http://schemas.microsoft.com/office/drawing/2014/main" id="{45E49898-1D1E-4B9F-BD8F-9D8870BCF06C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9F2A5BB3-BE13-4515-BCB6-43054C996FFC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6" name="Picture 8" descr="How to Draw a Spatula - VERY EASY - YouTube">
            <a:extLst>
              <a:ext uri="{FF2B5EF4-FFF2-40B4-BE49-F238E27FC236}">
                <a16:creationId xmlns:a16="http://schemas.microsoft.com/office/drawing/2014/main" id="{2BAC07F1-6333-4FA6-AF56-5559701852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1687602" y="6269018"/>
            <a:ext cx="904709" cy="44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7" name="Picture 6" descr="Simple Sun Drawing | Etsy">
            <a:extLst>
              <a:ext uri="{FF2B5EF4-FFF2-40B4-BE49-F238E27FC236}">
                <a16:creationId xmlns:a16="http://schemas.microsoft.com/office/drawing/2014/main" id="{F2D9332D-C347-40AA-8C81-F5B9E31BF2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2667524" y="6212561"/>
            <a:ext cx="555001" cy="52616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67E4A636-E881-460E-B267-2AD2CAB204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745286" y="6236767"/>
            <a:ext cx="904709" cy="46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9" name="Group 88">
            <a:extLst>
              <a:ext uri="{FF2B5EF4-FFF2-40B4-BE49-F238E27FC236}">
                <a16:creationId xmlns:a16="http://schemas.microsoft.com/office/drawing/2014/main" id="{30295381-4E93-45AD-8FFF-08CDAFD8C924}"/>
              </a:ext>
            </a:extLst>
          </p:cNvPr>
          <p:cNvGrpSpPr/>
          <p:nvPr/>
        </p:nvGrpSpPr>
        <p:grpSpPr>
          <a:xfrm>
            <a:off x="4204353" y="6212961"/>
            <a:ext cx="555001" cy="526169"/>
            <a:chOff x="4204261" y="540583"/>
            <a:chExt cx="555001" cy="526169"/>
          </a:xfrm>
        </p:grpSpPr>
        <p:sp>
          <p:nvSpPr>
            <p:cNvPr id="90" name="Smiley Face 89">
              <a:extLst>
                <a:ext uri="{FF2B5EF4-FFF2-40B4-BE49-F238E27FC236}">
                  <a16:creationId xmlns:a16="http://schemas.microsoft.com/office/drawing/2014/main" id="{CE1B4E1C-702B-428A-BCA9-DA13BD949ECE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9C12746B-41C6-42BC-878D-98920B340292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2" name="Picture 4" descr="Sunset Drawing - How To Draw A Sunset Step By Step">
            <a:extLst>
              <a:ext uri="{FF2B5EF4-FFF2-40B4-BE49-F238E27FC236}">
                <a16:creationId xmlns:a16="http://schemas.microsoft.com/office/drawing/2014/main" id="{C73F4F0C-1EDB-465B-B94C-6A1C159BCD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420923" y="6205918"/>
            <a:ext cx="627915" cy="54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3" name="Picture 8" descr="How to Draw a Spatula - VERY EASY - YouTube">
            <a:extLst>
              <a:ext uri="{FF2B5EF4-FFF2-40B4-BE49-F238E27FC236}">
                <a16:creationId xmlns:a16="http://schemas.microsoft.com/office/drawing/2014/main" id="{1BC7ACA4-E677-43BA-889B-E1B1F809544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1696844" y="6832432"/>
            <a:ext cx="904709" cy="44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4" name="Picture 6" descr="Simple Sun Drawing | Etsy">
            <a:extLst>
              <a:ext uri="{FF2B5EF4-FFF2-40B4-BE49-F238E27FC236}">
                <a16:creationId xmlns:a16="http://schemas.microsoft.com/office/drawing/2014/main" id="{559F14E1-438F-406B-80B5-E8D3734E54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2676766" y="6775975"/>
            <a:ext cx="555001" cy="52616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F3220904-758C-4241-8272-B84FA4C3A1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754528" y="6800181"/>
            <a:ext cx="904709" cy="46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6" name="Group 95">
            <a:extLst>
              <a:ext uri="{FF2B5EF4-FFF2-40B4-BE49-F238E27FC236}">
                <a16:creationId xmlns:a16="http://schemas.microsoft.com/office/drawing/2014/main" id="{27435F3F-C1C2-4CC0-B1A9-956B2E96C86C}"/>
              </a:ext>
            </a:extLst>
          </p:cNvPr>
          <p:cNvGrpSpPr/>
          <p:nvPr/>
        </p:nvGrpSpPr>
        <p:grpSpPr>
          <a:xfrm>
            <a:off x="4213595" y="6776375"/>
            <a:ext cx="555001" cy="526169"/>
            <a:chOff x="4204261" y="540583"/>
            <a:chExt cx="555001" cy="526169"/>
          </a:xfrm>
        </p:grpSpPr>
        <p:sp>
          <p:nvSpPr>
            <p:cNvPr id="97" name="Smiley Face 96">
              <a:extLst>
                <a:ext uri="{FF2B5EF4-FFF2-40B4-BE49-F238E27FC236}">
                  <a16:creationId xmlns:a16="http://schemas.microsoft.com/office/drawing/2014/main" id="{7CB5F7EC-F9E6-4FD4-86CC-A8C4E88C7B6D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BD74B324-D10C-43C8-BF4B-43033199D793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9" name="Picture 4" descr="Sunset Drawing - How To Draw A Sunset Step By Step">
            <a:extLst>
              <a:ext uri="{FF2B5EF4-FFF2-40B4-BE49-F238E27FC236}">
                <a16:creationId xmlns:a16="http://schemas.microsoft.com/office/drawing/2014/main" id="{8D92EF90-01DF-4D3B-9125-B26457BC0FC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430165" y="6769332"/>
            <a:ext cx="627915" cy="54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0" name="Picture 8" descr="How to Draw a Spatula - VERY EASY - YouTube">
            <a:extLst>
              <a:ext uri="{FF2B5EF4-FFF2-40B4-BE49-F238E27FC236}">
                <a16:creationId xmlns:a16="http://schemas.microsoft.com/office/drawing/2014/main" id="{79551AA2-6576-4C2B-AB00-867B41DF65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1715317" y="7395855"/>
            <a:ext cx="904709" cy="44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1" name="Picture 6" descr="Simple Sun Drawing | Etsy">
            <a:extLst>
              <a:ext uri="{FF2B5EF4-FFF2-40B4-BE49-F238E27FC236}">
                <a16:creationId xmlns:a16="http://schemas.microsoft.com/office/drawing/2014/main" id="{FD472906-426E-4E90-B829-BDD7B19448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2695239" y="7339398"/>
            <a:ext cx="555001" cy="52616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CFE3F8DD-2E35-47D6-84F5-C823D2B253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773001" y="7363604"/>
            <a:ext cx="904709" cy="46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3" name="Group 102">
            <a:extLst>
              <a:ext uri="{FF2B5EF4-FFF2-40B4-BE49-F238E27FC236}">
                <a16:creationId xmlns:a16="http://schemas.microsoft.com/office/drawing/2014/main" id="{5E3C1FEB-8F3A-46C3-9608-150DEBDA30E0}"/>
              </a:ext>
            </a:extLst>
          </p:cNvPr>
          <p:cNvGrpSpPr/>
          <p:nvPr/>
        </p:nvGrpSpPr>
        <p:grpSpPr>
          <a:xfrm>
            <a:off x="4232068" y="7339798"/>
            <a:ext cx="555001" cy="526169"/>
            <a:chOff x="4204261" y="540583"/>
            <a:chExt cx="555001" cy="526169"/>
          </a:xfrm>
        </p:grpSpPr>
        <p:sp>
          <p:nvSpPr>
            <p:cNvPr id="104" name="Smiley Face 103">
              <a:extLst>
                <a:ext uri="{FF2B5EF4-FFF2-40B4-BE49-F238E27FC236}">
                  <a16:creationId xmlns:a16="http://schemas.microsoft.com/office/drawing/2014/main" id="{9864BCCC-EEEC-4274-B21C-3205ACEA40A0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AB229B64-5276-47A3-A835-1F46FA289FC5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6" name="Picture 4" descr="Sunset Drawing - How To Draw A Sunset Step By Step">
            <a:extLst>
              <a:ext uri="{FF2B5EF4-FFF2-40B4-BE49-F238E27FC236}">
                <a16:creationId xmlns:a16="http://schemas.microsoft.com/office/drawing/2014/main" id="{57C90BDA-B320-495E-B70A-E8F4FB0F64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448638" y="7332755"/>
            <a:ext cx="627915" cy="54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" name="Picture 8" descr="How to Draw a Spatula - VERY EASY - YouTube">
            <a:extLst>
              <a:ext uri="{FF2B5EF4-FFF2-40B4-BE49-F238E27FC236}">
                <a16:creationId xmlns:a16="http://schemas.microsoft.com/office/drawing/2014/main" id="{C8895D8E-E988-4A4A-8007-F50E6A0921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1715318" y="7968511"/>
            <a:ext cx="904709" cy="44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" name="Picture 6" descr="Simple Sun Drawing | Etsy">
            <a:extLst>
              <a:ext uri="{FF2B5EF4-FFF2-40B4-BE49-F238E27FC236}">
                <a16:creationId xmlns:a16="http://schemas.microsoft.com/office/drawing/2014/main" id="{B6870ADE-B74B-4FB4-8898-B19FEAE6F6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2695240" y="7912054"/>
            <a:ext cx="555001" cy="52616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6AA13C98-C1D6-4448-9663-46E740566D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773002" y="7936260"/>
            <a:ext cx="904709" cy="46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0" name="Group 109">
            <a:extLst>
              <a:ext uri="{FF2B5EF4-FFF2-40B4-BE49-F238E27FC236}">
                <a16:creationId xmlns:a16="http://schemas.microsoft.com/office/drawing/2014/main" id="{0A9F0445-F8FC-44DE-A69E-55FE3634BC43}"/>
              </a:ext>
            </a:extLst>
          </p:cNvPr>
          <p:cNvGrpSpPr/>
          <p:nvPr/>
        </p:nvGrpSpPr>
        <p:grpSpPr>
          <a:xfrm>
            <a:off x="4232069" y="7912454"/>
            <a:ext cx="555001" cy="526169"/>
            <a:chOff x="4204261" y="540583"/>
            <a:chExt cx="555001" cy="526169"/>
          </a:xfrm>
        </p:grpSpPr>
        <p:sp>
          <p:nvSpPr>
            <p:cNvPr id="111" name="Smiley Face 110">
              <a:extLst>
                <a:ext uri="{FF2B5EF4-FFF2-40B4-BE49-F238E27FC236}">
                  <a16:creationId xmlns:a16="http://schemas.microsoft.com/office/drawing/2014/main" id="{5B059CCC-C715-4A9B-BF39-1FD21281AD7C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65E2DA79-76C3-4CF9-8F5E-4A78285F86BF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3" name="Picture 4" descr="Sunset Drawing - How To Draw A Sunset Step By Step">
            <a:extLst>
              <a:ext uri="{FF2B5EF4-FFF2-40B4-BE49-F238E27FC236}">
                <a16:creationId xmlns:a16="http://schemas.microsoft.com/office/drawing/2014/main" id="{AB3609ED-3E48-4DC6-8FF8-04E0691503A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448639" y="7905411"/>
            <a:ext cx="627915" cy="54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4" name="Picture 8" descr="How to Draw a Spatula - VERY EASY - YouTube">
            <a:extLst>
              <a:ext uri="{FF2B5EF4-FFF2-40B4-BE49-F238E27FC236}">
                <a16:creationId xmlns:a16="http://schemas.microsoft.com/office/drawing/2014/main" id="{6A43C55D-2683-4662-8F31-C6801763871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1706079" y="8541175"/>
            <a:ext cx="904709" cy="44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5" name="Picture 6" descr="Simple Sun Drawing | Etsy">
            <a:extLst>
              <a:ext uri="{FF2B5EF4-FFF2-40B4-BE49-F238E27FC236}">
                <a16:creationId xmlns:a16="http://schemas.microsoft.com/office/drawing/2014/main" id="{05574AD1-1570-496D-8DB0-C9D9F70E30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2686001" y="8484718"/>
            <a:ext cx="555001" cy="52616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6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2571C9E7-7D50-4809-BECE-F23DA27A576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763763" y="8508924"/>
            <a:ext cx="904709" cy="46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7" name="Group 116">
            <a:extLst>
              <a:ext uri="{FF2B5EF4-FFF2-40B4-BE49-F238E27FC236}">
                <a16:creationId xmlns:a16="http://schemas.microsoft.com/office/drawing/2014/main" id="{7979FE78-0E66-4A71-BDAC-436A093C5173}"/>
              </a:ext>
            </a:extLst>
          </p:cNvPr>
          <p:cNvGrpSpPr/>
          <p:nvPr/>
        </p:nvGrpSpPr>
        <p:grpSpPr>
          <a:xfrm>
            <a:off x="4222830" y="8485118"/>
            <a:ext cx="555001" cy="526169"/>
            <a:chOff x="4204261" y="540583"/>
            <a:chExt cx="555001" cy="526169"/>
          </a:xfrm>
        </p:grpSpPr>
        <p:sp>
          <p:nvSpPr>
            <p:cNvPr id="118" name="Smiley Face 117">
              <a:extLst>
                <a:ext uri="{FF2B5EF4-FFF2-40B4-BE49-F238E27FC236}">
                  <a16:creationId xmlns:a16="http://schemas.microsoft.com/office/drawing/2014/main" id="{A72D2BAA-9DCE-4E53-9CBF-880CE193EF24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8D0B886B-FD90-4B66-807A-AA76E942C60B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20" name="Picture 4" descr="Sunset Drawing - How To Draw A Sunset Step By Step">
            <a:extLst>
              <a:ext uri="{FF2B5EF4-FFF2-40B4-BE49-F238E27FC236}">
                <a16:creationId xmlns:a16="http://schemas.microsoft.com/office/drawing/2014/main" id="{C352EECC-483A-42C6-BC7C-79EBB9FCF4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439400" y="8478075"/>
            <a:ext cx="627915" cy="54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1" name="Picture 8" descr="How to Draw a Spatula - VERY EASY - YouTube">
            <a:extLst>
              <a:ext uri="{FF2B5EF4-FFF2-40B4-BE49-F238E27FC236}">
                <a16:creationId xmlns:a16="http://schemas.microsoft.com/office/drawing/2014/main" id="{767A675C-4C42-42F0-84AF-852140BDAA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1683771" y="595951"/>
            <a:ext cx="904709" cy="44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" name="Picture 6" descr="Simple Sun Drawing | Etsy">
            <a:extLst>
              <a:ext uri="{FF2B5EF4-FFF2-40B4-BE49-F238E27FC236}">
                <a16:creationId xmlns:a16="http://schemas.microsoft.com/office/drawing/2014/main" id="{AEEE9CE0-948B-4CFC-A96F-08AC2D8E21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2663693" y="539494"/>
            <a:ext cx="555001" cy="52616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" name="Picture 4" descr="Sunset Drawing - How To Draw A Sunset Step By Step">
            <a:extLst>
              <a:ext uri="{FF2B5EF4-FFF2-40B4-BE49-F238E27FC236}">
                <a16:creationId xmlns:a16="http://schemas.microsoft.com/office/drawing/2014/main" id="{E130FA1B-E995-449D-B21D-D1D8D8FA6CF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417092" y="532451"/>
            <a:ext cx="627915" cy="54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4" name="Group 123">
            <a:extLst>
              <a:ext uri="{FF2B5EF4-FFF2-40B4-BE49-F238E27FC236}">
                <a16:creationId xmlns:a16="http://schemas.microsoft.com/office/drawing/2014/main" id="{B3B9D0A8-F4EA-4E60-95A7-113E6799D155}"/>
              </a:ext>
            </a:extLst>
          </p:cNvPr>
          <p:cNvGrpSpPr/>
          <p:nvPr/>
        </p:nvGrpSpPr>
        <p:grpSpPr>
          <a:xfrm>
            <a:off x="4199730" y="539794"/>
            <a:ext cx="555001" cy="526169"/>
            <a:chOff x="4204261" y="540583"/>
            <a:chExt cx="555001" cy="526169"/>
          </a:xfrm>
        </p:grpSpPr>
        <p:sp>
          <p:nvSpPr>
            <p:cNvPr id="125" name="Smiley Face 124">
              <a:extLst>
                <a:ext uri="{FF2B5EF4-FFF2-40B4-BE49-F238E27FC236}">
                  <a16:creationId xmlns:a16="http://schemas.microsoft.com/office/drawing/2014/main" id="{B244BE54-D911-4167-9BE1-0C2FD655D902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0247FE66-D1E4-4C14-828D-39B7F05D5376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27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2DDA4211-775C-4A3F-AFE8-29905AAB21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711655" y="554764"/>
            <a:ext cx="904709" cy="46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8" name="Picture 8" descr="How to Draw a Spatula - VERY EASY - YouTube">
            <a:extLst>
              <a:ext uri="{FF2B5EF4-FFF2-40B4-BE49-F238E27FC236}">
                <a16:creationId xmlns:a16="http://schemas.microsoft.com/office/drawing/2014/main" id="{D46BA8B6-6A38-417C-9A70-48F7010349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1683771" y="595162"/>
            <a:ext cx="904709" cy="44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9" name="Picture 6" descr="Simple Sun Drawing | Etsy">
            <a:extLst>
              <a:ext uri="{FF2B5EF4-FFF2-40B4-BE49-F238E27FC236}">
                <a16:creationId xmlns:a16="http://schemas.microsoft.com/office/drawing/2014/main" id="{2E13F122-FB9C-41DC-A4FB-632FE5021E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2663693" y="538705"/>
            <a:ext cx="555001" cy="52616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0" name="Picture 4" descr="Sunset Drawing - How To Draw A Sunset Step By Step">
            <a:extLst>
              <a:ext uri="{FF2B5EF4-FFF2-40B4-BE49-F238E27FC236}">
                <a16:creationId xmlns:a16="http://schemas.microsoft.com/office/drawing/2014/main" id="{9271D732-B228-4F08-BEC6-2CCBAC2591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417092" y="531662"/>
            <a:ext cx="627915" cy="54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54442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5A8DECC3-97EF-405F-A921-16AA811FB9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5983625"/>
              </p:ext>
            </p:extLst>
          </p:nvPr>
        </p:nvGraphicFramePr>
        <p:xfrm>
          <a:off x="108057" y="523807"/>
          <a:ext cx="6565900" cy="85251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1174">
                  <a:extLst>
                    <a:ext uri="{9D8B030D-6E8A-4147-A177-3AD203B41FA5}">
                      <a16:colId xmlns:a16="http://schemas.microsoft.com/office/drawing/2014/main" val="1063192221"/>
                    </a:ext>
                  </a:extLst>
                </a:gridCol>
                <a:gridCol w="6144726">
                  <a:extLst>
                    <a:ext uri="{9D8B030D-6E8A-4147-A177-3AD203B41FA5}">
                      <a16:colId xmlns:a16="http://schemas.microsoft.com/office/drawing/2014/main" val="2164148217"/>
                    </a:ext>
                  </a:extLst>
                </a:gridCol>
              </a:tblGrid>
              <a:tr h="568345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latin typeface="Bradley Hand ITC" panose="03070402050302030203" pitchFamily="66" charset="0"/>
                        </a:rPr>
                        <a:t>16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Bradley Hand ITC" panose="03070402050302030203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6600112"/>
                  </a:ext>
                </a:extLst>
              </a:tr>
              <a:tr h="568345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latin typeface="Bradley Hand ITC" panose="03070402050302030203" pitchFamily="66" charset="0"/>
                        </a:rPr>
                        <a:t>17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Bradley Hand ITC" panose="03070402050302030203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41610590"/>
                  </a:ext>
                </a:extLst>
              </a:tr>
              <a:tr h="568345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latin typeface="Bradley Hand ITC" panose="03070402050302030203" pitchFamily="66" charset="0"/>
                        </a:rPr>
                        <a:t>18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Bradley Hand ITC" panose="03070402050302030203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34268293"/>
                  </a:ext>
                </a:extLst>
              </a:tr>
              <a:tr h="568345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latin typeface="Bradley Hand ITC" panose="03070402050302030203" pitchFamily="66" charset="0"/>
                        </a:rPr>
                        <a:t>19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latin typeface="Bradley Hand ITC" panose="03070402050302030203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6825150"/>
                  </a:ext>
                </a:extLst>
              </a:tr>
              <a:tr h="568345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latin typeface="Bradley Hand ITC" panose="03070402050302030203" pitchFamily="66" charset="0"/>
                        </a:rPr>
                        <a:t>20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latin typeface="Bradley Hand ITC" panose="03070402050302030203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90244213"/>
                  </a:ext>
                </a:extLst>
              </a:tr>
              <a:tr h="568345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latin typeface="Bradley Hand ITC" panose="03070402050302030203" pitchFamily="66" charset="0"/>
                        </a:rPr>
                        <a:t>21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Bradley Hand ITC" panose="03070402050302030203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87616083"/>
                  </a:ext>
                </a:extLst>
              </a:tr>
              <a:tr h="568345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latin typeface="Bradley Hand ITC" panose="03070402050302030203" pitchFamily="66" charset="0"/>
                        </a:rPr>
                        <a:t>22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latin typeface="Bradley Hand ITC" panose="03070402050302030203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27304197"/>
                  </a:ext>
                </a:extLst>
              </a:tr>
              <a:tr h="568345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latin typeface="Bradley Hand ITC" panose="03070402050302030203" pitchFamily="66" charset="0"/>
                        </a:rPr>
                        <a:t>23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Bradley Hand ITC" panose="03070402050302030203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32941953"/>
                  </a:ext>
                </a:extLst>
              </a:tr>
              <a:tr h="568345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latin typeface="Bradley Hand ITC" panose="03070402050302030203" pitchFamily="66" charset="0"/>
                        </a:rPr>
                        <a:t>24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Bradley Hand ITC" panose="03070402050302030203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2116800"/>
                  </a:ext>
                </a:extLst>
              </a:tr>
              <a:tr h="568345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latin typeface="Bradley Hand ITC" panose="03070402050302030203" pitchFamily="66" charset="0"/>
                        </a:rPr>
                        <a:t>25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Bradley Hand ITC" panose="03070402050302030203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16446761"/>
                  </a:ext>
                </a:extLst>
              </a:tr>
              <a:tr h="568345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latin typeface="Bradley Hand ITC" panose="03070402050302030203" pitchFamily="66" charset="0"/>
                        </a:rPr>
                        <a:t>26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Bradley Hand ITC" panose="03070402050302030203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28882639"/>
                  </a:ext>
                </a:extLst>
              </a:tr>
              <a:tr h="568345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latin typeface="Bradley Hand ITC" panose="03070402050302030203" pitchFamily="66" charset="0"/>
                        </a:rPr>
                        <a:t>27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Bradley Hand ITC" panose="03070402050302030203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73622595"/>
                  </a:ext>
                </a:extLst>
              </a:tr>
              <a:tr h="568345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latin typeface="Bradley Hand ITC" panose="03070402050302030203" pitchFamily="66" charset="0"/>
                        </a:rPr>
                        <a:t>28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Bradley Hand ITC" panose="03070402050302030203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03203352"/>
                  </a:ext>
                </a:extLst>
              </a:tr>
              <a:tr h="568345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latin typeface="Bradley Hand ITC" panose="03070402050302030203" pitchFamily="66" charset="0"/>
                        </a:rPr>
                        <a:t>29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Bradley Hand ITC" panose="03070402050302030203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62459340"/>
                  </a:ext>
                </a:extLst>
              </a:tr>
              <a:tr h="568345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latin typeface="Bradley Hand ITC" panose="03070402050302030203" pitchFamily="66" charset="0"/>
                        </a:rPr>
                        <a:t>30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Bradley Hand ITC" panose="03070402050302030203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1461899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8187B54-B489-4624-BCAE-1009708B6356}"/>
              </a:ext>
            </a:extLst>
          </p:cNvPr>
          <p:cNvSpPr txBox="1"/>
          <p:nvPr/>
        </p:nvSpPr>
        <p:spPr>
          <a:xfrm>
            <a:off x="1771879" y="0"/>
            <a:ext cx="3116325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Rage Italic" panose="03070502040507070304" pitchFamily="66" charset="0"/>
              </a:rPr>
              <a:t>2021</a:t>
            </a:r>
          </a:p>
        </p:txBody>
      </p:sp>
      <p:pic>
        <p:nvPicPr>
          <p:cNvPr id="5" name="Picture 8" descr="How to Draw a Spatula - VERY EASY - YouTube">
            <a:extLst>
              <a:ext uri="{FF2B5EF4-FFF2-40B4-BE49-F238E27FC236}">
                <a16:creationId xmlns:a16="http://schemas.microsoft.com/office/drawing/2014/main" id="{5EC99322-E80E-4E2B-A5EE-148CF931B4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1538601" y="597040"/>
            <a:ext cx="904709" cy="44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Simple Sun Drawing | Etsy">
            <a:extLst>
              <a:ext uri="{FF2B5EF4-FFF2-40B4-BE49-F238E27FC236}">
                <a16:creationId xmlns:a16="http://schemas.microsoft.com/office/drawing/2014/main" id="{69D20D92-52E4-4AB5-85B3-28BE8B7DCF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2518523" y="540583"/>
            <a:ext cx="555001" cy="52616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91C84AA4-815F-4EBD-8463-0AAAE573E455}"/>
              </a:ext>
            </a:extLst>
          </p:cNvPr>
          <p:cNvGrpSpPr/>
          <p:nvPr/>
        </p:nvGrpSpPr>
        <p:grpSpPr>
          <a:xfrm>
            <a:off x="4055352" y="540583"/>
            <a:ext cx="555001" cy="526169"/>
            <a:chOff x="4204261" y="540583"/>
            <a:chExt cx="555001" cy="526169"/>
          </a:xfrm>
        </p:grpSpPr>
        <p:sp>
          <p:nvSpPr>
            <p:cNvPr id="8" name="Smiley Face 7">
              <a:extLst>
                <a:ext uri="{FF2B5EF4-FFF2-40B4-BE49-F238E27FC236}">
                  <a16:creationId xmlns:a16="http://schemas.microsoft.com/office/drawing/2014/main" id="{CE34D645-A469-4AD3-A437-617BD82F33A6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372B204-4CFE-47E3-A606-5DDDE749556A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Picture 4" descr="Sunset Drawing - How To Draw A Sunset Step By Step">
            <a:extLst>
              <a:ext uri="{FF2B5EF4-FFF2-40B4-BE49-F238E27FC236}">
                <a16:creationId xmlns:a16="http://schemas.microsoft.com/office/drawing/2014/main" id="{561BB233-8565-4733-A608-0699D246A4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271922" y="533540"/>
            <a:ext cx="627915" cy="54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375F5B0F-F1D7-4F1F-A5A4-BE08AA7EE3E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558679" y="1135166"/>
            <a:ext cx="904709" cy="46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8" descr="How to Draw a Spatula - VERY EASY - YouTube">
            <a:extLst>
              <a:ext uri="{FF2B5EF4-FFF2-40B4-BE49-F238E27FC236}">
                <a16:creationId xmlns:a16="http://schemas.microsoft.com/office/drawing/2014/main" id="{3CB07D87-0E7D-4D9A-B728-78ED053875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1538601" y="1172688"/>
            <a:ext cx="904709" cy="44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 descr="Simple Sun Drawing | Etsy">
            <a:extLst>
              <a:ext uri="{FF2B5EF4-FFF2-40B4-BE49-F238E27FC236}">
                <a16:creationId xmlns:a16="http://schemas.microsoft.com/office/drawing/2014/main" id="{91ACF3DB-DDAD-4307-BABE-3E23284F4E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2518523" y="1106995"/>
            <a:ext cx="555001" cy="52616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DFBEA1CC-00DB-4406-AC51-90D765BF4D6A}"/>
              </a:ext>
            </a:extLst>
          </p:cNvPr>
          <p:cNvGrpSpPr/>
          <p:nvPr/>
        </p:nvGrpSpPr>
        <p:grpSpPr>
          <a:xfrm>
            <a:off x="4055352" y="1116231"/>
            <a:ext cx="555001" cy="526169"/>
            <a:chOff x="4204261" y="540583"/>
            <a:chExt cx="555001" cy="526169"/>
          </a:xfrm>
        </p:grpSpPr>
        <p:sp>
          <p:nvSpPr>
            <p:cNvPr id="17" name="Smiley Face 16">
              <a:extLst>
                <a:ext uri="{FF2B5EF4-FFF2-40B4-BE49-F238E27FC236}">
                  <a16:creationId xmlns:a16="http://schemas.microsoft.com/office/drawing/2014/main" id="{64F32872-23F1-4757-A0F5-F69BD422F3EB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C521D66-B7CC-4DED-B12C-DD828F2E7091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9" name="Picture 4" descr="Sunset Drawing - How To Draw A Sunset Step By Step">
            <a:extLst>
              <a:ext uri="{FF2B5EF4-FFF2-40B4-BE49-F238E27FC236}">
                <a16:creationId xmlns:a16="http://schemas.microsoft.com/office/drawing/2014/main" id="{B1EEEF82-EBE8-418F-88A7-DEA8967124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271922" y="1098457"/>
            <a:ext cx="627915" cy="54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8" descr="How to Draw a Spatula - VERY EASY - YouTube">
            <a:extLst>
              <a:ext uri="{FF2B5EF4-FFF2-40B4-BE49-F238E27FC236}">
                <a16:creationId xmlns:a16="http://schemas.microsoft.com/office/drawing/2014/main" id="{8E68F353-1594-4EB1-A0BD-E54DA0CAEB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1538601" y="1724731"/>
            <a:ext cx="904709" cy="44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6" descr="Simple Sun Drawing | Etsy">
            <a:extLst>
              <a:ext uri="{FF2B5EF4-FFF2-40B4-BE49-F238E27FC236}">
                <a16:creationId xmlns:a16="http://schemas.microsoft.com/office/drawing/2014/main" id="{FC78FF31-1343-4FB8-9B94-7A95517A3F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2518523" y="1668274"/>
            <a:ext cx="555001" cy="52616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DE26DCD9-87A5-4911-B012-7E7A38504DD1}"/>
              </a:ext>
            </a:extLst>
          </p:cNvPr>
          <p:cNvGrpSpPr/>
          <p:nvPr/>
        </p:nvGrpSpPr>
        <p:grpSpPr>
          <a:xfrm>
            <a:off x="4055352" y="1668274"/>
            <a:ext cx="555001" cy="526169"/>
            <a:chOff x="4204261" y="540583"/>
            <a:chExt cx="555001" cy="526169"/>
          </a:xfrm>
        </p:grpSpPr>
        <p:sp>
          <p:nvSpPr>
            <p:cNvPr id="24" name="Smiley Face 23">
              <a:extLst>
                <a:ext uri="{FF2B5EF4-FFF2-40B4-BE49-F238E27FC236}">
                  <a16:creationId xmlns:a16="http://schemas.microsoft.com/office/drawing/2014/main" id="{C3B1AB3E-AAB8-4EB2-B61D-DF4E83D39867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4744C82-36AA-471E-A593-0F088D8B3186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6" name="Picture 4" descr="Sunset Drawing - How To Draw A Sunset Step By Step">
            <a:extLst>
              <a:ext uri="{FF2B5EF4-FFF2-40B4-BE49-F238E27FC236}">
                <a16:creationId xmlns:a16="http://schemas.microsoft.com/office/drawing/2014/main" id="{FDAB2095-9A19-4C62-BD1F-C1AA7485AE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271922" y="1661231"/>
            <a:ext cx="627915" cy="54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9BBC628E-5090-4EF6-A2F1-373FF970AF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567277" y="555553"/>
            <a:ext cx="904709" cy="46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A5FDE5EC-5060-402E-91B9-1566670F3D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596285" y="1692480"/>
            <a:ext cx="904709" cy="46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29ADFD0F-FE1B-4E83-B4FC-C4C1222CC875}"/>
              </a:ext>
            </a:extLst>
          </p:cNvPr>
          <p:cNvGrpSpPr/>
          <p:nvPr/>
        </p:nvGrpSpPr>
        <p:grpSpPr>
          <a:xfrm>
            <a:off x="4055352" y="1668674"/>
            <a:ext cx="555001" cy="526169"/>
            <a:chOff x="4204261" y="540583"/>
            <a:chExt cx="555001" cy="526169"/>
          </a:xfrm>
        </p:grpSpPr>
        <p:sp>
          <p:nvSpPr>
            <p:cNvPr id="30" name="Smiley Face 29">
              <a:extLst>
                <a:ext uri="{FF2B5EF4-FFF2-40B4-BE49-F238E27FC236}">
                  <a16:creationId xmlns:a16="http://schemas.microsoft.com/office/drawing/2014/main" id="{445B5164-EFB7-4779-B339-152DE4789C01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336D122-DC43-4F53-A075-F945F4C8BC00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2" name="Picture 4" descr="Sunset Drawing - How To Draw A Sunset Step By Step">
            <a:extLst>
              <a:ext uri="{FF2B5EF4-FFF2-40B4-BE49-F238E27FC236}">
                <a16:creationId xmlns:a16="http://schemas.microsoft.com/office/drawing/2014/main" id="{9260ABCC-FDDD-4258-A55F-FDBFA943E06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271922" y="1661631"/>
            <a:ext cx="627915" cy="54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8" descr="How to Draw a Spatula - VERY EASY - YouTube">
            <a:extLst>
              <a:ext uri="{FF2B5EF4-FFF2-40B4-BE49-F238E27FC236}">
                <a16:creationId xmlns:a16="http://schemas.microsoft.com/office/drawing/2014/main" id="{E6F60D84-A4C2-48D4-8A88-89B018228F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1515509" y="2302002"/>
            <a:ext cx="904709" cy="44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6" descr="Simple Sun Drawing | Etsy">
            <a:extLst>
              <a:ext uri="{FF2B5EF4-FFF2-40B4-BE49-F238E27FC236}">
                <a16:creationId xmlns:a16="http://schemas.microsoft.com/office/drawing/2014/main" id="{EBF80527-D3CA-4B20-82EA-55BF8CACC9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2519655" y="2245545"/>
            <a:ext cx="555001" cy="52616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179AF469-5C16-478E-B3DB-2195A851BA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573193" y="2269751"/>
            <a:ext cx="904709" cy="46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6" name="Group 35">
            <a:extLst>
              <a:ext uri="{FF2B5EF4-FFF2-40B4-BE49-F238E27FC236}">
                <a16:creationId xmlns:a16="http://schemas.microsoft.com/office/drawing/2014/main" id="{D7551EB8-8AEE-47BE-8856-F5C4C7E1A2D8}"/>
              </a:ext>
            </a:extLst>
          </p:cNvPr>
          <p:cNvGrpSpPr/>
          <p:nvPr/>
        </p:nvGrpSpPr>
        <p:grpSpPr>
          <a:xfrm>
            <a:off x="4032260" y="2245945"/>
            <a:ext cx="555001" cy="526169"/>
            <a:chOff x="4204261" y="540583"/>
            <a:chExt cx="555001" cy="526169"/>
          </a:xfrm>
        </p:grpSpPr>
        <p:sp>
          <p:nvSpPr>
            <p:cNvPr id="37" name="Smiley Face 36">
              <a:extLst>
                <a:ext uri="{FF2B5EF4-FFF2-40B4-BE49-F238E27FC236}">
                  <a16:creationId xmlns:a16="http://schemas.microsoft.com/office/drawing/2014/main" id="{02756987-8F26-4D9E-B7DB-49E24D74CAD4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82016CC6-B025-498A-BB4F-A042C7A118F5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9" name="Picture 4" descr="Sunset Drawing - How To Draw A Sunset Step By Step">
            <a:extLst>
              <a:ext uri="{FF2B5EF4-FFF2-40B4-BE49-F238E27FC236}">
                <a16:creationId xmlns:a16="http://schemas.microsoft.com/office/drawing/2014/main" id="{7DC24D97-271D-469C-B760-C1A8F27316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248830" y="2238902"/>
            <a:ext cx="627915" cy="54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8" descr="How to Draw a Spatula - VERY EASY - YouTube">
            <a:extLst>
              <a:ext uri="{FF2B5EF4-FFF2-40B4-BE49-F238E27FC236}">
                <a16:creationId xmlns:a16="http://schemas.microsoft.com/office/drawing/2014/main" id="{24033077-CE81-41E7-BC60-B35E7D61EF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1524751" y="2865416"/>
            <a:ext cx="904709" cy="44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6" descr="Simple Sun Drawing | Etsy">
            <a:extLst>
              <a:ext uri="{FF2B5EF4-FFF2-40B4-BE49-F238E27FC236}">
                <a16:creationId xmlns:a16="http://schemas.microsoft.com/office/drawing/2014/main" id="{56660646-B79F-4BAA-A082-D6416051FB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2525111" y="2809358"/>
            <a:ext cx="543490" cy="52616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98778D34-FA31-46D7-9E3B-727C80A289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582435" y="2833165"/>
            <a:ext cx="904709" cy="46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C7BC9EF6-946D-4FB8-BB0B-FBEFEEFFC200}"/>
              </a:ext>
            </a:extLst>
          </p:cNvPr>
          <p:cNvGrpSpPr/>
          <p:nvPr/>
        </p:nvGrpSpPr>
        <p:grpSpPr>
          <a:xfrm>
            <a:off x="4041502" y="2809359"/>
            <a:ext cx="555001" cy="526169"/>
            <a:chOff x="4204261" y="540583"/>
            <a:chExt cx="555001" cy="526169"/>
          </a:xfrm>
        </p:grpSpPr>
        <p:sp>
          <p:nvSpPr>
            <p:cNvPr id="44" name="Smiley Face 43">
              <a:extLst>
                <a:ext uri="{FF2B5EF4-FFF2-40B4-BE49-F238E27FC236}">
                  <a16:creationId xmlns:a16="http://schemas.microsoft.com/office/drawing/2014/main" id="{34637E9E-DAF0-4122-891E-208AD9933C15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D577ED96-01B4-4446-A380-B538C0C26B51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6" name="Picture 4" descr="Sunset Drawing - How To Draw A Sunset Step By Step">
            <a:extLst>
              <a:ext uri="{FF2B5EF4-FFF2-40B4-BE49-F238E27FC236}">
                <a16:creationId xmlns:a16="http://schemas.microsoft.com/office/drawing/2014/main" id="{2E19C63E-B58C-4390-A426-C760B09881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258072" y="2802316"/>
            <a:ext cx="627915" cy="54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8" descr="How to Draw a Spatula - VERY EASY - YouTube">
            <a:extLst>
              <a:ext uri="{FF2B5EF4-FFF2-40B4-BE49-F238E27FC236}">
                <a16:creationId xmlns:a16="http://schemas.microsoft.com/office/drawing/2014/main" id="{875676D5-C7CB-4F84-9F67-16BEE7D9FA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1543224" y="3428839"/>
            <a:ext cx="904709" cy="44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6" descr="Simple Sun Drawing | Etsy">
            <a:extLst>
              <a:ext uri="{FF2B5EF4-FFF2-40B4-BE49-F238E27FC236}">
                <a16:creationId xmlns:a16="http://schemas.microsoft.com/office/drawing/2014/main" id="{53F10141-9CBC-4DF1-AB98-07FF2FB7A0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2523146" y="3372378"/>
            <a:ext cx="555001" cy="52616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33D1DEC8-5CF0-4E36-9C05-167C7C4579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600908" y="3396588"/>
            <a:ext cx="904709" cy="46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0" name="Group 49">
            <a:extLst>
              <a:ext uri="{FF2B5EF4-FFF2-40B4-BE49-F238E27FC236}">
                <a16:creationId xmlns:a16="http://schemas.microsoft.com/office/drawing/2014/main" id="{6C5AC5F5-6431-4CBE-A149-C451F3A765A2}"/>
              </a:ext>
            </a:extLst>
          </p:cNvPr>
          <p:cNvGrpSpPr/>
          <p:nvPr/>
        </p:nvGrpSpPr>
        <p:grpSpPr>
          <a:xfrm>
            <a:off x="4059975" y="3372782"/>
            <a:ext cx="555001" cy="526169"/>
            <a:chOff x="4204261" y="540583"/>
            <a:chExt cx="555001" cy="526169"/>
          </a:xfrm>
        </p:grpSpPr>
        <p:sp>
          <p:nvSpPr>
            <p:cNvPr id="51" name="Smiley Face 50">
              <a:extLst>
                <a:ext uri="{FF2B5EF4-FFF2-40B4-BE49-F238E27FC236}">
                  <a16:creationId xmlns:a16="http://schemas.microsoft.com/office/drawing/2014/main" id="{1FAF25AF-A3AB-42E4-ACFD-A1A40AE3AA51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06AC717D-3F0C-464F-9965-B06DBA8826A5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3" name="Picture 4" descr="Sunset Drawing - How To Draw A Sunset Step By Step">
            <a:extLst>
              <a:ext uri="{FF2B5EF4-FFF2-40B4-BE49-F238E27FC236}">
                <a16:creationId xmlns:a16="http://schemas.microsoft.com/office/drawing/2014/main" id="{934BEC91-7231-4046-A7F1-D5E42065A6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276545" y="3365739"/>
            <a:ext cx="627915" cy="54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8" descr="How to Draw a Spatula - VERY EASY - YouTube">
            <a:extLst>
              <a:ext uri="{FF2B5EF4-FFF2-40B4-BE49-F238E27FC236}">
                <a16:creationId xmlns:a16="http://schemas.microsoft.com/office/drawing/2014/main" id="{42F8048C-0289-411A-8C34-13C4F74576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1543225" y="4001495"/>
            <a:ext cx="904709" cy="44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6" descr="Simple Sun Drawing | Etsy">
            <a:extLst>
              <a:ext uri="{FF2B5EF4-FFF2-40B4-BE49-F238E27FC236}">
                <a16:creationId xmlns:a16="http://schemas.microsoft.com/office/drawing/2014/main" id="{40746A38-8314-45D4-A7AE-5AEB1AC909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2523147" y="3945038"/>
            <a:ext cx="555001" cy="52616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3C0CCD59-B4A0-4D6D-B367-7F153DB667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600909" y="3969244"/>
            <a:ext cx="904709" cy="46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7" name="Group 56">
            <a:extLst>
              <a:ext uri="{FF2B5EF4-FFF2-40B4-BE49-F238E27FC236}">
                <a16:creationId xmlns:a16="http://schemas.microsoft.com/office/drawing/2014/main" id="{8DC60608-D041-4A7E-AC84-A20B75B58F97}"/>
              </a:ext>
            </a:extLst>
          </p:cNvPr>
          <p:cNvGrpSpPr/>
          <p:nvPr/>
        </p:nvGrpSpPr>
        <p:grpSpPr>
          <a:xfrm>
            <a:off x="4059976" y="3945438"/>
            <a:ext cx="555001" cy="526169"/>
            <a:chOff x="4204261" y="540583"/>
            <a:chExt cx="555001" cy="526169"/>
          </a:xfrm>
        </p:grpSpPr>
        <p:sp>
          <p:nvSpPr>
            <p:cNvPr id="58" name="Smiley Face 57">
              <a:extLst>
                <a:ext uri="{FF2B5EF4-FFF2-40B4-BE49-F238E27FC236}">
                  <a16:creationId xmlns:a16="http://schemas.microsoft.com/office/drawing/2014/main" id="{ED727F29-6F7E-4EA8-825B-BB3CCD1057B9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E88B55DB-F06B-44D1-9F14-84EA8BCCC186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0" name="Picture 4" descr="Sunset Drawing - How To Draw A Sunset Step By Step">
            <a:extLst>
              <a:ext uri="{FF2B5EF4-FFF2-40B4-BE49-F238E27FC236}">
                <a16:creationId xmlns:a16="http://schemas.microsoft.com/office/drawing/2014/main" id="{75DE30C9-0057-4314-A052-2DF43CAA00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276546" y="3938395"/>
            <a:ext cx="627915" cy="54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8" descr="How to Draw a Spatula - VERY EASY - YouTube">
            <a:extLst>
              <a:ext uri="{FF2B5EF4-FFF2-40B4-BE49-F238E27FC236}">
                <a16:creationId xmlns:a16="http://schemas.microsoft.com/office/drawing/2014/main" id="{BAB5B14B-B91E-42D8-A0B3-3E2A06F2C6C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1533986" y="4574159"/>
            <a:ext cx="904709" cy="44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6" descr="Simple Sun Drawing | Etsy">
            <a:extLst>
              <a:ext uri="{FF2B5EF4-FFF2-40B4-BE49-F238E27FC236}">
                <a16:creationId xmlns:a16="http://schemas.microsoft.com/office/drawing/2014/main" id="{CFC5544B-0486-4744-9041-A8A85D8801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2513908" y="4517702"/>
            <a:ext cx="555001" cy="52616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F82E5F4E-42C4-4F9C-ADC0-67E82BF17A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591670" y="4541908"/>
            <a:ext cx="904709" cy="46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4" name="Group 63">
            <a:extLst>
              <a:ext uri="{FF2B5EF4-FFF2-40B4-BE49-F238E27FC236}">
                <a16:creationId xmlns:a16="http://schemas.microsoft.com/office/drawing/2014/main" id="{8E163507-5E45-4FA3-8615-ABBC72C800C0}"/>
              </a:ext>
            </a:extLst>
          </p:cNvPr>
          <p:cNvGrpSpPr/>
          <p:nvPr/>
        </p:nvGrpSpPr>
        <p:grpSpPr>
          <a:xfrm>
            <a:off x="4050737" y="4518102"/>
            <a:ext cx="555001" cy="526169"/>
            <a:chOff x="4204261" y="540583"/>
            <a:chExt cx="555001" cy="526169"/>
          </a:xfrm>
        </p:grpSpPr>
        <p:sp>
          <p:nvSpPr>
            <p:cNvPr id="65" name="Smiley Face 64">
              <a:extLst>
                <a:ext uri="{FF2B5EF4-FFF2-40B4-BE49-F238E27FC236}">
                  <a16:creationId xmlns:a16="http://schemas.microsoft.com/office/drawing/2014/main" id="{C967B186-8E7E-454C-9AFA-75B89D54158E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CD2814DF-D32F-4D27-B112-9242A7F45644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7" name="Picture 4" descr="Sunset Drawing - How To Draw A Sunset Step By Step">
            <a:extLst>
              <a:ext uri="{FF2B5EF4-FFF2-40B4-BE49-F238E27FC236}">
                <a16:creationId xmlns:a16="http://schemas.microsoft.com/office/drawing/2014/main" id="{8CCA9970-77D0-4B31-8755-1CC86EDE61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267307" y="4511059"/>
            <a:ext cx="627915" cy="54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BC7BA6AF-7358-4892-A058-4E8EB0554A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586394" y="5102182"/>
            <a:ext cx="904709" cy="46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8" descr="How to Draw a Spatula - VERY EASY - YouTube">
            <a:extLst>
              <a:ext uri="{FF2B5EF4-FFF2-40B4-BE49-F238E27FC236}">
                <a16:creationId xmlns:a16="http://schemas.microsoft.com/office/drawing/2014/main" id="{E081B94E-489E-456C-9FC6-F54CCD2CFF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1566316" y="5139704"/>
            <a:ext cx="904709" cy="44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6" descr="Simple Sun Drawing | Etsy">
            <a:extLst>
              <a:ext uri="{FF2B5EF4-FFF2-40B4-BE49-F238E27FC236}">
                <a16:creationId xmlns:a16="http://schemas.microsoft.com/office/drawing/2014/main" id="{8C158DAF-C22B-4622-8B40-E449E35262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2507446" y="5092483"/>
            <a:ext cx="555001" cy="52616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1" name="Group 70">
            <a:extLst>
              <a:ext uri="{FF2B5EF4-FFF2-40B4-BE49-F238E27FC236}">
                <a16:creationId xmlns:a16="http://schemas.microsoft.com/office/drawing/2014/main" id="{FB12A4B8-120B-4375-81BE-F3481FF99B4C}"/>
              </a:ext>
            </a:extLst>
          </p:cNvPr>
          <p:cNvGrpSpPr/>
          <p:nvPr/>
        </p:nvGrpSpPr>
        <p:grpSpPr>
          <a:xfrm>
            <a:off x="4083067" y="5083247"/>
            <a:ext cx="555001" cy="526169"/>
            <a:chOff x="4204261" y="540583"/>
            <a:chExt cx="555001" cy="526169"/>
          </a:xfrm>
        </p:grpSpPr>
        <p:sp>
          <p:nvSpPr>
            <p:cNvPr id="72" name="Smiley Face 71">
              <a:extLst>
                <a:ext uri="{FF2B5EF4-FFF2-40B4-BE49-F238E27FC236}">
                  <a16:creationId xmlns:a16="http://schemas.microsoft.com/office/drawing/2014/main" id="{15BCD85F-FF0A-40FD-8098-963CB20F6217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BBF0D295-D839-4AB9-95A6-A2B16372FD95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4" name="Picture 4" descr="Sunset Drawing - How To Draw A Sunset Step By Step">
            <a:extLst>
              <a:ext uri="{FF2B5EF4-FFF2-40B4-BE49-F238E27FC236}">
                <a16:creationId xmlns:a16="http://schemas.microsoft.com/office/drawing/2014/main" id="{90056237-1311-4646-B390-73491A5129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281165" y="5074709"/>
            <a:ext cx="627915" cy="54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8" descr="How to Draw a Spatula - VERY EASY - YouTube">
            <a:extLst>
              <a:ext uri="{FF2B5EF4-FFF2-40B4-BE49-F238E27FC236}">
                <a16:creationId xmlns:a16="http://schemas.microsoft.com/office/drawing/2014/main" id="{B4D350C5-F830-4C15-B6D5-A6F8D07201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1566316" y="5691747"/>
            <a:ext cx="904709" cy="44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6" descr="Simple Sun Drawing | Etsy">
            <a:extLst>
              <a:ext uri="{FF2B5EF4-FFF2-40B4-BE49-F238E27FC236}">
                <a16:creationId xmlns:a16="http://schemas.microsoft.com/office/drawing/2014/main" id="{A6460007-8696-44CB-B1A0-ADC1F90833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2515758" y="5653762"/>
            <a:ext cx="555001" cy="52616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7" name="Group 76">
            <a:extLst>
              <a:ext uri="{FF2B5EF4-FFF2-40B4-BE49-F238E27FC236}">
                <a16:creationId xmlns:a16="http://schemas.microsoft.com/office/drawing/2014/main" id="{0C1D3BAD-9FE6-4832-B730-259FCB674CFF}"/>
              </a:ext>
            </a:extLst>
          </p:cNvPr>
          <p:cNvGrpSpPr/>
          <p:nvPr/>
        </p:nvGrpSpPr>
        <p:grpSpPr>
          <a:xfrm>
            <a:off x="4083067" y="5635290"/>
            <a:ext cx="555001" cy="526169"/>
            <a:chOff x="4204261" y="540583"/>
            <a:chExt cx="555001" cy="526169"/>
          </a:xfrm>
        </p:grpSpPr>
        <p:sp>
          <p:nvSpPr>
            <p:cNvPr id="78" name="Smiley Face 77">
              <a:extLst>
                <a:ext uri="{FF2B5EF4-FFF2-40B4-BE49-F238E27FC236}">
                  <a16:creationId xmlns:a16="http://schemas.microsoft.com/office/drawing/2014/main" id="{27E34A7C-56AA-4320-BAEF-781B1D16227D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5DBC3FAF-CECA-47B2-B97F-7EC5B125C937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0" name="Picture 4" descr="Sunset Drawing - How To Draw A Sunset Step By Step">
            <a:extLst>
              <a:ext uri="{FF2B5EF4-FFF2-40B4-BE49-F238E27FC236}">
                <a16:creationId xmlns:a16="http://schemas.microsoft.com/office/drawing/2014/main" id="{51108865-9359-4553-AD7F-BB0755A185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280542" y="5625696"/>
            <a:ext cx="627915" cy="54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77F17618-9B19-44D3-8102-F50CD10E76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624000" y="5659496"/>
            <a:ext cx="904709" cy="46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2" name="Group 81">
            <a:extLst>
              <a:ext uri="{FF2B5EF4-FFF2-40B4-BE49-F238E27FC236}">
                <a16:creationId xmlns:a16="http://schemas.microsoft.com/office/drawing/2014/main" id="{05413F5B-DA50-48BE-B8AB-E38A80016DE9}"/>
              </a:ext>
            </a:extLst>
          </p:cNvPr>
          <p:cNvGrpSpPr/>
          <p:nvPr/>
        </p:nvGrpSpPr>
        <p:grpSpPr>
          <a:xfrm>
            <a:off x="4083067" y="5644926"/>
            <a:ext cx="555001" cy="526169"/>
            <a:chOff x="4204261" y="540583"/>
            <a:chExt cx="555001" cy="526169"/>
          </a:xfrm>
        </p:grpSpPr>
        <p:sp>
          <p:nvSpPr>
            <p:cNvPr id="83" name="Smiley Face 82">
              <a:extLst>
                <a:ext uri="{FF2B5EF4-FFF2-40B4-BE49-F238E27FC236}">
                  <a16:creationId xmlns:a16="http://schemas.microsoft.com/office/drawing/2014/main" id="{45E49898-1D1E-4B9F-BD8F-9D8870BCF06C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9F2A5BB3-BE13-4515-BCB6-43054C996FFC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6" name="Picture 8" descr="How to Draw a Spatula - VERY EASY - YouTube">
            <a:extLst>
              <a:ext uri="{FF2B5EF4-FFF2-40B4-BE49-F238E27FC236}">
                <a16:creationId xmlns:a16="http://schemas.microsoft.com/office/drawing/2014/main" id="{2BAC07F1-6333-4FA6-AF56-5559701852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1543224" y="6269018"/>
            <a:ext cx="904709" cy="44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7" name="Picture 6" descr="Simple Sun Drawing | Etsy">
            <a:extLst>
              <a:ext uri="{FF2B5EF4-FFF2-40B4-BE49-F238E27FC236}">
                <a16:creationId xmlns:a16="http://schemas.microsoft.com/office/drawing/2014/main" id="{F2D9332D-C347-40AA-8C81-F5B9E31BF2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2523146" y="6212561"/>
            <a:ext cx="555001" cy="52616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67E4A636-E881-460E-B267-2AD2CAB204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600908" y="6236767"/>
            <a:ext cx="904709" cy="46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9" name="Group 88">
            <a:extLst>
              <a:ext uri="{FF2B5EF4-FFF2-40B4-BE49-F238E27FC236}">
                <a16:creationId xmlns:a16="http://schemas.microsoft.com/office/drawing/2014/main" id="{30295381-4E93-45AD-8FFF-08CDAFD8C924}"/>
              </a:ext>
            </a:extLst>
          </p:cNvPr>
          <p:cNvGrpSpPr/>
          <p:nvPr/>
        </p:nvGrpSpPr>
        <p:grpSpPr>
          <a:xfrm>
            <a:off x="4059975" y="6212961"/>
            <a:ext cx="555001" cy="526169"/>
            <a:chOff x="4204261" y="540583"/>
            <a:chExt cx="555001" cy="526169"/>
          </a:xfrm>
        </p:grpSpPr>
        <p:sp>
          <p:nvSpPr>
            <p:cNvPr id="90" name="Smiley Face 89">
              <a:extLst>
                <a:ext uri="{FF2B5EF4-FFF2-40B4-BE49-F238E27FC236}">
                  <a16:creationId xmlns:a16="http://schemas.microsoft.com/office/drawing/2014/main" id="{CE1B4E1C-702B-428A-BCA9-DA13BD949ECE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9C12746B-41C6-42BC-878D-98920B340292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2" name="Picture 4" descr="Sunset Drawing - How To Draw A Sunset Step By Step">
            <a:extLst>
              <a:ext uri="{FF2B5EF4-FFF2-40B4-BE49-F238E27FC236}">
                <a16:creationId xmlns:a16="http://schemas.microsoft.com/office/drawing/2014/main" id="{C73F4F0C-1EDB-465B-B94C-6A1C159BCD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276545" y="6205918"/>
            <a:ext cx="627915" cy="54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3" name="Picture 8" descr="How to Draw a Spatula - VERY EASY - YouTube">
            <a:extLst>
              <a:ext uri="{FF2B5EF4-FFF2-40B4-BE49-F238E27FC236}">
                <a16:creationId xmlns:a16="http://schemas.microsoft.com/office/drawing/2014/main" id="{1BC7ACA4-E677-43BA-889B-E1B1F809544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1552466" y="6832432"/>
            <a:ext cx="904709" cy="44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4" name="Picture 6" descr="Simple Sun Drawing | Etsy">
            <a:extLst>
              <a:ext uri="{FF2B5EF4-FFF2-40B4-BE49-F238E27FC236}">
                <a16:creationId xmlns:a16="http://schemas.microsoft.com/office/drawing/2014/main" id="{559F14E1-438F-406B-80B5-E8D3734E54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2532388" y="6775975"/>
            <a:ext cx="555001" cy="52616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F3220904-758C-4241-8272-B84FA4C3A1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610150" y="6800181"/>
            <a:ext cx="904709" cy="46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6" name="Group 95">
            <a:extLst>
              <a:ext uri="{FF2B5EF4-FFF2-40B4-BE49-F238E27FC236}">
                <a16:creationId xmlns:a16="http://schemas.microsoft.com/office/drawing/2014/main" id="{27435F3F-C1C2-4CC0-B1A9-956B2E96C86C}"/>
              </a:ext>
            </a:extLst>
          </p:cNvPr>
          <p:cNvGrpSpPr/>
          <p:nvPr/>
        </p:nvGrpSpPr>
        <p:grpSpPr>
          <a:xfrm>
            <a:off x="4069217" y="6776375"/>
            <a:ext cx="555001" cy="526169"/>
            <a:chOff x="4204261" y="540583"/>
            <a:chExt cx="555001" cy="526169"/>
          </a:xfrm>
        </p:grpSpPr>
        <p:sp>
          <p:nvSpPr>
            <p:cNvPr id="97" name="Smiley Face 96">
              <a:extLst>
                <a:ext uri="{FF2B5EF4-FFF2-40B4-BE49-F238E27FC236}">
                  <a16:creationId xmlns:a16="http://schemas.microsoft.com/office/drawing/2014/main" id="{7CB5F7EC-F9E6-4FD4-86CC-A8C4E88C7B6D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BD74B324-D10C-43C8-BF4B-43033199D793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9" name="Picture 4" descr="Sunset Drawing - How To Draw A Sunset Step By Step">
            <a:extLst>
              <a:ext uri="{FF2B5EF4-FFF2-40B4-BE49-F238E27FC236}">
                <a16:creationId xmlns:a16="http://schemas.microsoft.com/office/drawing/2014/main" id="{8D92EF90-01DF-4D3B-9125-B26457BC0FC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285787" y="6769332"/>
            <a:ext cx="627915" cy="54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0" name="Picture 8" descr="How to Draw a Spatula - VERY EASY - YouTube">
            <a:extLst>
              <a:ext uri="{FF2B5EF4-FFF2-40B4-BE49-F238E27FC236}">
                <a16:creationId xmlns:a16="http://schemas.microsoft.com/office/drawing/2014/main" id="{79551AA2-6576-4C2B-AB00-867B41DF65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1570939" y="7395855"/>
            <a:ext cx="904709" cy="44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1" name="Picture 6" descr="Simple Sun Drawing | Etsy">
            <a:extLst>
              <a:ext uri="{FF2B5EF4-FFF2-40B4-BE49-F238E27FC236}">
                <a16:creationId xmlns:a16="http://schemas.microsoft.com/office/drawing/2014/main" id="{FD472906-426E-4E90-B829-BDD7B19448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2550861" y="7339398"/>
            <a:ext cx="555001" cy="52616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CFE3F8DD-2E35-47D6-84F5-C823D2B253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628623" y="7363604"/>
            <a:ext cx="904709" cy="46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3" name="Group 102">
            <a:extLst>
              <a:ext uri="{FF2B5EF4-FFF2-40B4-BE49-F238E27FC236}">
                <a16:creationId xmlns:a16="http://schemas.microsoft.com/office/drawing/2014/main" id="{5E3C1FEB-8F3A-46C3-9608-150DEBDA30E0}"/>
              </a:ext>
            </a:extLst>
          </p:cNvPr>
          <p:cNvGrpSpPr/>
          <p:nvPr/>
        </p:nvGrpSpPr>
        <p:grpSpPr>
          <a:xfrm>
            <a:off x="4087690" y="7339798"/>
            <a:ext cx="555001" cy="526169"/>
            <a:chOff x="4204261" y="540583"/>
            <a:chExt cx="555001" cy="526169"/>
          </a:xfrm>
        </p:grpSpPr>
        <p:sp>
          <p:nvSpPr>
            <p:cNvPr id="104" name="Smiley Face 103">
              <a:extLst>
                <a:ext uri="{FF2B5EF4-FFF2-40B4-BE49-F238E27FC236}">
                  <a16:creationId xmlns:a16="http://schemas.microsoft.com/office/drawing/2014/main" id="{9864BCCC-EEEC-4274-B21C-3205ACEA40A0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AB229B64-5276-47A3-A835-1F46FA289FC5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6" name="Picture 4" descr="Sunset Drawing - How To Draw A Sunset Step By Step">
            <a:extLst>
              <a:ext uri="{FF2B5EF4-FFF2-40B4-BE49-F238E27FC236}">
                <a16:creationId xmlns:a16="http://schemas.microsoft.com/office/drawing/2014/main" id="{57C90BDA-B320-495E-B70A-E8F4FB0F64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304260" y="7332755"/>
            <a:ext cx="627915" cy="54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" name="Picture 8" descr="How to Draw a Spatula - VERY EASY - YouTube">
            <a:extLst>
              <a:ext uri="{FF2B5EF4-FFF2-40B4-BE49-F238E27FC236}">
                <a16:creationId xmlns:a16="http://schemas.microsoft.com/office/drawing/2014/main" id="{C8895D8E-E988-4A4A-8007-F50E6A0921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1570940" y="7968511"/>
            <a:ext cx="904709" cy="44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" name="Picture 6" descr="Simple Sun Drawing | Etsy">
            <a:extLst>
              <a:ext uri="{FF2B5EF4-FFF2-40B4-BE49-F238E27FC236}">
                <a16:creationId xmlns:a16="http://schemas.microsoft.com/office/drawing/2014/main" id="{B6870ADE-B74B-4FB4-8898-B19FEAE6F6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2550862" y="7912054"/>
            <a:ext cx="555001" cy="52616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6AA13C98-C1D6-4448-9663-46E740566D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628624" y="7936260"/>
            <a:ext cx="904709" cy="46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0" name="Group 109">
            <a:extLst>
              <a:ext uri="{FF2B5EF4-FFF2-40B4-BE49-F238E27FC236}">
                <a16:creationId xmlns:a16="http://schemas.microsoft.com/office/drawing/2014/main" id="{0A9F0445-F8FC-44DE-A69E-55FE3634BC43}"/>
              </a:ext>
            </a:extLst>
          </p:cNvPr>
          <p:cNvGrpSpPr/>
          <p:nvPr/>
        </p:nvGrpSpPr>
        <p:grpSpPr>
          <a:xfrm>
            <a:off x="4087691" y="7912454"/>
            <a:ext cx="555001" cy="526169"/>
            <a:chOff x="4204261" y="540583"/>
            <a:chExt cx="555001" cy="526169"/>
          </a:xfrm>
        </p:grpSpPr>
        <p:sp>
          <p:nvSpPr>
            <p:cNvPr id="111" name="Smiley Face 110">
              <a:extLst>
                <a:ext uri="{FF2B5EF4-FFF2-40B4-BE49-F238E27FC236}">
                  <a16:creationId xmlns:a16="http://schemas.microsoft.com/office/drawing/2014/main" id="{5B059CCC-C715-4A9B-BF39-1FD21281AD7C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65E2DA79-76C3-4CF9-8F5E-4A78285F86BF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3" name="Picture 4" descr="Sunset Drawing - How To Draw A Sunset Step By Step">
            <a:extLst>
              <a:ext uri="{FF2B5EF4-FFF2-40B4-BE49-F238E27FC236}">
                <a16:creationId xmlns:a16="http://schemas.microsoft.com/office/drawing/2014/main" id="{AB3609ED-3E48-4DC6-8FF8-04E0691503A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304261" y="7905411"/>
            <a:ext cx="627915" cy="54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4" name="Picture 8" descr="How to Draw a Spatula - VERY EASY - YouTube">
            <a:extLst>
              <a:ext uri="{FF2B5EF4-FFF2-40B4-BE49-F238E27FC236}">
                <a16:creationId xmlns:a16="http://schemas.microsoft.com/office/drawing/2014/main" id="{6A43C55D-2683-4662-8F31-C6801763871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1561701" y="8541175"/>
            <a:ext cx="904709" cy="44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5" name="Picture 6" descr="Simple Sun Drawing | Etsy">
            <a:extLst>
              <a:ext uri="{FF2B5EF4-FFF2-40B4-BE49-F238E27FC236}">
                <a16:creationId xmlns:a16="http://schemas.microsoft.com/office/drawing/2014/main" id="{05574AD1-1570-496D-8DB0-C9D9F70E30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2541623" y="8484718"/>
            <a:ext cx="555001" cy="52616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6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2571C9E7-7D50-4809-BECE-F23DA27A576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619385" y="8508924"/>
            <a:ext cx="904709" cy="46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7" name="Group 116">
            <a:extLst>
              <a:ext uri="{FF2B5EF4-FFF2-40B4-BE49-F238E27FC236}">
                <a16:creationId xmlns:a16="http://schemas.microsoft.com/office/drawing/2014/main" id="{7979FE78-0E66-4A71-BDAC-436A093C5173}"/>
              </a:ext>
            </a:extLst>
          </p:cNvPr>
          <p:cNvGrpSpPr/>
          <p:nvPr/>
        </p:nvGrpSpPr>
        <p:grpSpPr>
          <a:xfrm>
            <a:off x="4078452" y="8485118"/>
            <a:ext cx="555001" cy="526169"/>
            <a:chOff x="4204261" y="540583"/>
            <a:chExt cx="555001" cy="526169"/>
          </a:xfrm>
        </p:grpSpPr>
        <p:sp>
          <p:nvSpPr>
            <p:cNvPr id="118" name="Smiley Face 117">
              <a:extLst>
                <a:ext uri="{FF2B5EF4-FFF2-40B4-BE49-F238E27FC236}">
                  <a16:creationId xmlns:a16="http://schemas.microsoft.com/office/drawing/2014/main" id="{A72D2BAA-9DCE-4E53-9CBF-880CE193EF24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8D0B886B-FD90-4B66-807A-AA76E942C60B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20" name="Picture 4" descr="Sunset Drawing - How To Draw A Sunset Step By Step">
            <a:extLst>
              <a:ext uri="{FF2B5EF4-FFF2-40B4-BE49-F238E27FC236}">
                <a16:creationId xmlns:a16="http://schemas.microsoft.com/office/drawing/2014/main" id="{C352EECC-483A-42C6-BC7C-79EBB9FCF4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295022" y="8478075"/>
            <a:ext cx="627915" cy="54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29544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213E1-862F-41FA-8086-E45259778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7" y="3688291"/>
            <a:ext cx="5915025" cy="1767417"/>
          </a:xfrm>
        </p:spPr>
        <p:txBody>
          <a:bodyPr/>
          <a:lstStyle/>
          <a:p>
            <a:pPr algn="ctr"/>
            <a:r>
              <a:rPr lang="en-US" b="1" dirty="0"/>
              <a:t>DECEMBER</a:t>
            </a:r>
          </a:p>
        </p:txBody>
      </p:sp>
    </p:spTree>
    <p:extLst>
      <p:ext uri="{BB962C8B-B14F-4D97-AF65-F5344CB8AC3E}">
        <p14:creationId xmlns:p14="http://schemas.microsoft.com/office/powerpoint/2010/main" val="39838876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B1A3341-6B33-46DA-A8CD-A74C5B269479}"/>
              </a:ext>
            </a:extLst>
          </p:cNvPr>
          <p:cNvSpPr txBox="1"/>
          <p:nvPr/>
        </p:nvSpPr>
        <p:spPr>
          <a:xfrm>
            <a:off x="275891" y="246490"/>
            <a:ext cx="1728393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Kristen ITC" panose="03050502040202030202" pitchFamily="66" charset="0"/>
              </a:rPr>
              <a:t>DEC</a:t>
            </a:r>
          </a:p>
        </p:txBody>
      </p:sp>
      <p:graphicFrame>
        <p:nvGraphicFramePr>
          <p:cNvPr id="3" name="Table 12">
            <a:extLst>
              <a:ext uri="{FF2B5EF4-FFF2-40B4-BE49-F238E27FC236}">
                <a16:creationId xmlns:a16="http://schemas.microsoft.com/office/drawing/2014/main" id="{EFFBD7EF-0BD3-489A-A340-2EA973D268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8593103"/>
              </p:ext>
            </p:extLst>
          </p:nvPr>
        </p:nvGraphicFramePr>
        <p:xfrm>
          <a:off x="168511" y="754351"/>
          <a:ext cx="1943151" cy="1220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593">
                  <a:extLst>
                    <a:ext uri="{9D8B030D-6E8A-4147-A177-3AD203B41FA5}">
                      <a16:colId xmlns:a16="http://schemas.microsoft.com/office/drawing/2014/main" val="2738528116"/>
                    </a:ext>
                  </a:extLst>
                </a:gridCol>
                <a:gridCol w="277593">
                  <a:extLst>
                    <a:ext uri="{9D8B030D-6E8A-4147-A177-3AD203B41FA5}">
                      <a16:colId xmlns:a16="http://schemas.microsoft.com/office/drawing/2014/main" val="2065245427"/>
                    </a:ext>
                  </a:extLst>
                </a:gridCol>
                <a:gridCol w="277593">
                  <a:extLst>
                    <a:ext uri="{9D8B030D-6E8A-4147-A177-3AD203B41FA5}">
                      <a16:colId xmlns:a16="http://schemas.microsoft.com/office/drawing/2014/main" val="1783999147"/>
                    </a:ext>
                  </a:extLst>
                </a:gridCol>
                <a:gridCol w="277593">
                  <a:extLst>
                    <a:ext uri="{9D8B030D-6E8A-4147-A177-3AD203B41FA5}">
                      <a16:colId xmlns:a16="http://schemas.microsoft.com/office/drawing/2014/main" val="3883858860"/>
                    </a:ext>
                  </a:extLst>
                </a:gridCol>
                <a:gridCol w="277593">
                  <a:extLst>
                    <a:ext uri="{9D8B030D-6E8A-4147-A177-3AD203B41FA5}">
                      <a16:colId xmlns:a16="http://schemas.microsoft.com/office/drawing/2014/main" val="2395704738"/>
                    </a:ext>
                  </a:extLst>
                </a:gridCol>
                <a:gridCol w="277593">
                  <a:extLst>
                    <a:ext uri="{9D8B030D-6E8A-4147-A177-3AD203B41FA5}">
                      <a16:colId xmlns:a16="http://schemas.microsoft.com/office/drawing/2014/main" val="1337388969"/>
                    </a:ext>
                  </a:extLst>
                </a:gridCol>
                <a:gridCol w="277593">
                  <a:extLst>
                    <a:ext uri="{9D8B030D-6E8A-4147-A177-3AD203B41FA5}">
                      <a16:colId xmlns:a16="http://schemas.microsoft.com/office/drawing/2014/main" val="2136939679"/>
                    </a:ext>
                  </a:extLst>
                </a:gridCol>
              </a:tblGrid>
              <a:tr h="203345"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M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W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R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6638443"/>
                  </a:ext>
                </a:extLst>
              </a:tr>
              <a:tr h="203345"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5370694"/>
                  </a:ext>
                </a:extLst>
              </a:tr>
              <a:tr h="20334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2379632"/>
                  </a:ext>
                </a:extLst>
              </a:tr>
              <a:tr h="20334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3473580"/>
                  </a:ext>
                </a:extLst>
              </a:tr>
              <a:tr h="20334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5367810"/>
                  </a:ext>
                </a:extLst>
              </a:tr>
              <a:tr h="20334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4782150"/>
                  </a:ext>
                </a:extLst>
              </a:tr>
            </a:tbl>
          </a:graphicData>
        </a:graphic>
      </p:graphicFrame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62D10A3-5796-4679-AB08-D205A6F62E47}"/>
              </a:ext>
            </a:extLst>
          </p:cNvPr>
          <p:cNvCxnSpPr>
            <a:cxnSpLocks/>
          </p:cNvCxnSpPr>
          <p:nvPr/>
        </p:nvCxnSpPr>
        <p:spPr>
          <a:xfrm>
            <a:off x="2502256" y="195689"/>
            <a:ext cx="401781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3331143-92F8-48C0-97D1-710FF09B38AE}"/>
              </a:ext>
            </a:extLst>
          </p:cNvPr>
          <p:cNvCxnSpPr>
            <a:cxnSpLocks/>
          </p:cNvCxnSpPr>
          <p:nvPr/>
        </p:nvCxnSpPr>
        <p:spPr>
          <a:xfrm>
            <a:off x="2502256" y="2300979"/>
            <a:ext cx="401781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A36F795-E13F-42FD-8DDF-9D51E1B213E8}"/>
              </a:ext>
            </a:extLst>
          </p:cNvPr>
          <p:cNvCxnSpPr>
            <a:cxnSpLocks/>
          </p:cNvCxnSpPr>
          <p:nvPr/>
        </p:nvCxnSpPr>
        <p:spPr>
          <a:xfrm>
            <a:off x="2502256" y="4572000"/>
            <a:ext cx="401781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AA15D79-853C-4DBB-BAEA-4E307C115C08}"/>
              </a:ext>
            </a:extLst>
          </p:cNvPr>
          <p:cNvCxnSpPr>
            <a:cxnSpLocks/>
          </p:cNvCxnSpPr>
          <p:nvPr/>
        </p:nvCxnSpPr>
        <p:spPr>
          <a:xfrm>
            <a:off x="2502256" y="6913762"/>
            <a:ext cx="401781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EEAF84F-DD90-4ED2-83FA-67ED901D73EC}"/>
              </a:ext>
            </a:extLst>
          </p:cNvPr>
          <p:cNvCxnSpPr>
            <a:cxnSpLocks/>
          </p:cNvCxnSpPr>
          <p:nvPr/>
        </p:nvCxnSpPr>
        <p:spPr>
          <a:xfrm>
            <a:off x="2502256" y="8970603"/>
            <a:ext cx="401781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1004EC7-E72B-49A0-B2D5-104C378FCD8D}"/>
              </a:ext>
            </a:extLst>
          </p:cNvPr>
          <p:cNvSpPr txBox="1"/>
          <p:nvPr/>
        </p:nvSpPr>
        <p:spPr>
          <a:xfrm>
            <a:off x="168510" y="2737366"/>
            <a:ext cx="19431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NEXT WEEK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43A594-66A4-4895-A63D-CEF7506008DD}"/>
              </a:ext>
            </a:extLst>
          </p:cNvPr>
          <p:cNvSpPr txBox="1"/>
          <p:nvPr/>
        </p:nvSpPr>
        <p:spPr>
          <a:xfrm>
            <a:off x="168510" y="6913762"/>
            <a:ext cx="19431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LATER</a:t>
            </a:r>
          </a:p>
        </p:txBody>
      </p:sp>
      <p:pic>
        <p:nvPicPr>
          <p:cNvPr id="26" name="Graphic 25" descr="Mittens outline">
            <a:extLst>
              <a:ext uri="{FF2B5EF4-FFF2-40B4-BE49-F238E27FC236}">
                <a16:creationId xmlns:a16="http://schemas.microsoft.com/office/drawing/2014/main" id="{165BDD81-8EA8-4DA0-86FE-C0B0B15ED0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05670" y="3728341"/>
            <a:ext cx="914400" cy="914400"/>
          </a:xfrm>
          <a:prstGeom prst="rect">
            <a:avLst/>
          </a:prstGeom>
        </p:spPr>
      </p:pic>
      <p:pic>
        <p:nvPicPr>
          <p:cNvPr id="28" name="Graphic 27" descr="Holly outline">
            <a:extLst>
              <a:ext uri="{FF2B5EF4-FFF2-40B4-BE49-F238E27FC236}">
                <a16:creationId xmlns:a16="http://schemas.microsoft.com/office/drawing/2014/main" id="{0176B3A8-A9D8-4AA1-9D06-BB427350FC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2686987" y="6913762"/>
            <a:ext cx="914400" cy="9144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33FB0F2-AB06-4B3E-A68B-0F57C8B567CE}"/>
              </a:ext>
            </a:extLst>
          </p:cNvPr>
          <p:cNvSpPr txBox="1"/>
          <p:nvPr/>
        </p:nvSpPr>
        <p:spPr>
          <a:xfrm>
            <a:off x="168511" y="2737366"/>
            <a:ext cx="19431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NEXT WEEK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D049DAE-F6DF-4506-8A48-CFB5D2CD088C}"/>
              </a:ext>
            </a:extLst>
          </p:cNvPr>
          <p:cNvSpPr txBox="1"/>
          <p:nvPr/>
        </p:nvSpPr>
        <p:spPr>
          <a:xfrm>
            <a:off x="168511" y="6913762"/>
            <a:ext cx="19431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LATER</a:t>
            </a:r>
          </a:p>
        </p:txBody>
      </p:sp>
    </p:spTree>
    <p:extLst>
      <p:ext uri="{BB962C8B-B14F-4D97-AF65-F5344CB8AC3E}">
        <p14:creationId xmlns:p14="http://schemas.microsoft.com/office/powerpoint/2010/main" val="19539940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62D10A3-5796-4679-AB08-D205A6F62E47}"/>
              </a:ext>
            </a:extLst>
          </p:cNvPr>
          <p:cNvCxnSpPr>
            <a:cxnSpLocks/>
          </p:cNvCxnSpPr>
          <p:nvPr/>
        </p:nvCxnSpPr>
        <p:spPr>
          <a:xfrm>
            <a:off x="324465" y="195689"/>
            <a:ext cx="619560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3331143-92F8-48C0-97D1-710FF09B38AE}"/>
              </a:ext>
            </a:extLst>
          </p:cNvPr>
          <p:cNvCxnSpPr>
            <a:cxnSpLocks/>
          </p:cNvCxnSpPr>
          <p:nvPr/>
        </p:nvCxnSpPr>
        <p:spPr>
          <a:xfrm>
            <a:off x="246610" y="1656402"/>
            <a:ext cx="619560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A36F795-E13F-42FD-8DDF-9D51E1B213E8}"/>
              </a:ext>
            </a:extLst>
          </p:cNvPr>
          <p:cNvCxnSpPr>
            <a:cxnSpLocks/>
          </p:cNvCxnSpPr>
          <p:nvPr/>
        </p:nvCxnSpPr>
        <p:spPr>
          <a:xfrm>
            <a:off x="390191" y="3800926"/>
            <a:ext cx="6077618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AA15D79-853C-4DBB-BAEA-4E307C115C08}"/>
              </a:ext>
            </a:extLst>
          </p:cNvPr>
          <p:cNvCxnSpPr>
            <a:cxnSpLocks/>
          </p:cNvCxnSpPr>
          <p:nvPr/>
        </p:nvCxnSpPr>
        <p:spPr>
          <a:xfrm>
            <a:off x="390191" y="5654588"/>
            <a:ext cx="607761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5C76BCA-D957-4C30-A790-CB0962B5786E}"/>
              </a:ext>
            </a:extLst>
          </p:cNvPr>
          <p:cNvSpPr txBox="1"/>
          <p:nvPr/>
        </p:nvSpPr>
        <p:spPr>
          <a:xfrm>
            <a:off x="2372836" y="6076106"/>
            <a:ext cx="19431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NOTES</a:t>
            </a:r>
          </a:p>
        </p:txBody>
      </p:sp>
      <p:pic>
        <p:nvPicPr>
          <p:cNvPr id="2052" name="Picture 4" descr="In the Heights | Uznavi Sticker by musically | In the heights, Line art  design, Height">
            <a:extLst>
              <a:ext uri="{FF2B5EF4-FFF2-40B4-BE49-F238E27FC236}">
                <a16:creationId xmlns:a16="http://schemas.microsoft.com/office/drawing/2014/main" id="{7A3C41C5-DBE9-4296-894A-4C0286494A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610" y="6041614"/>
            <a:ext cx="1307446" cy="2891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Free Printable Snowflake Coloring Pages For Kids | Snowflake coloring  pages, Snowflake template, Christmas coloring pages">
            <a:extLst>
              <a:ext uri="{FF2B5EF4-FFF2-40B4-BE49-F238E27FC236}">
                <a16:creationId xmlns:a16="http://schemas.microsoft.com/office/drawing/2014/main" id="{C63A7EEA-DF24-4A09-AACC-72C24BD2C0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0201" y="2441597"/>
            <a:ext cx="1213898" cy="1213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646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 descr="Broccoli icon outline singe vegetables icon from Vector Image">
            <a:extLst>
              <a:ext uri="{FF2B5EF4-FFF2-40B4-BE49-F238E27FC236}">
                <a16:creationId xmlns:a16="http://schemas.microsoft.com/office/drawing/2014/main" id="{9C38A0D6-81F7-4B29-9F17-F9993656B0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17" t="4812" r="5094" b="14775"/>
          <a:stretch/>
        </p:blipFill>
        <p:spPr bwMode="auto">
          <a:xfrm>
            <a:off x="2488785" y="4111764"/>
            <a:ext cx="471623" cy="460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Big dumbbell icon outline style Royalty Free Vector Image">
            <a:extLst>
              <a:ext uri="{FF2B5EF4-FFF2-40B4-BE49-F238E27FC236}">
                <a16:creationId xmlns:a16="http://schemas.microsoft.com/office/drawing/2014/main" id="{CF90326E-3EC3-4766-88C2-614E7AC38B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20" b="26018"/>
          <a:stretch/>
        </p:blipFill>
        <p:spPr bwMode="auto">
          <a:xfrm>
            <a:off x="1828195" y="4014434"/>
            <a:ext cx="610419" cy="365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04FFE44F-712E-4623-B988-2B15EEFD8391}"/>
              </a:ext>
            </a:extLst>
          </p:cNvPr>
          <p:cNvSpPr>
            <a:spLocks noChangeAspect="1"/>
          </p:cNvSpPr>
          <p:nvPr/>
        </p:nvSpPr>
        <p:spPr>
          <a:xfrm>
            <a:off x="1015640" y="2426648"/>
            <a:ext cx="4485736" cy="429070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21A692B-DDCF-4314-BDAF-822D2B429C9A}"/>
              </a:ext>
            </a:extLst>
          </p:cNvPr>
          <p:cNvSpPr>
            <a:spLocks noChangeAspect="1"/>
          </p:cNvSpPr>
          <p:nvPr/>
        </p:nvSpPr>
        <p:spPr>
          <a:xfrm>
            <a:off x="1724802" y="3104977"/>
            <a:ext cx="3067412" cy="293404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FF376AD-18D4-4226-AE60-1635877B52E2}"/>
              </a:ext>
            </a:extLst>
          </p:cNvPr>
          <p:cNvSpPr>
            <a:spLocks noChangeAspect="1"/>
          </p:cNvSpPr>
          <p:nvPr/>
        </p:nvSpPr>
        <p:spPr>
          <a:xfrm>
            <a:off x="2400244" y="3751052"/>
            <a:ext cx="1716527" cy="164189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611FF89-8197-4868-AF4E-4121C12C192F}"/>
              </a:ext>
            </a:extLst>
          </p:cNvPr>
          <p:cNvCxnSpPr>
            <a:stCxn id="2" idx="0"/>
            <a:endCxn id="2" idx="4"/>
          </p:cNvCxnSpPr>
          <p:nvPr/>
        </p:nvCxnSpPr>
        <p:spPr>
          <a:xfrm>
            <a:off x="3258508" y="2426648"/>
            <a:ext cx="0" cy="42907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2BAE36D-F6BE-4C60-BCD9-E88AC5C1C5DE}"/>
              </a:ext>
            </a:extLst>
          </p:cNvPr>
          <p:cNvCxnSpPr>
            <a:stCxn id="2" idx="2"/>
            <a:endCxn id="2" idx="6"/>
          </p:cNvCxnSpPr>
          <p:nvPr/>
        </p:nvCxnSpPr>
        <p:spPr>
          <a:xfrm>
            <a:off x="1015640" y="4572000"/>
            <a:ext cx="448573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6430A17-0934-4F27-BEE6-CBC1A2A139D2}"/>
              </a:ext>
            </a:extLst>
          </p:cNvPr>
          <p:cNvCxnSpPr>
            <a:stCxn id="2" idx="3"/>
            <a:endCxn id="2" idx="7"/>
          </p:cNvCxnSpPr>
          <p:nvPr/>
        </p:nvCxnSpPr>
        <p:spPr>
          <a:xfrm flipV="1">
            <a:off x="1672561" y="3055007"/>
            <a:ext cx="3171894" cy="30339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4F6AC5F-5335-4980-A164-7498FF72DCC4}"/>
              </a:ext>
            </a:extLst>
          </p:cNvPr>
          <p:cNvCxnSpPr>
            <a:stCxn id="2" idx="1"/>
            <a:endCxn id="2" idx="5"/>
          </p:cNvCxnSpPr>
          <p:nvPr/>
        </p:nvCxnSpPr>
        <p:spPr>
          <a:xfrm>
            <a:off x="1672561" y="3055007"/>
            <a:ext cx="3171894" cy="30339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72EFE5A-43F4-421A-A497-4856EC15A5C5}"/>
              </a:ext>
            </a:extLst>
          </p:cNvPr>
          <p:cNvGrpSpPr/>
          <p:nvPr/>
        </p:nvGrpSpPr>
        <p:grpSpPr>
          <a:xfrm>
            <a:off x="1169800" y="3680556"/>
            <a:ext cx="555001" cy="526169"/>
            <a:chOff x="4204261" y="540583"/>
            <a:chExt cx="555001" cy="526169"/>
          </a:xfrm>
        </p:grpSpPr>
        <p:sp>
          <p:nvSpPr>
            <p:cNvPr id="40" name="Smiley Face 39">
              <a:extLst>
                <a:ext uri="{FF2B5EF4-FFF2-40B4-BE49-F238E27FC236}">
                  <a16:creationId xmlns:a16="http://schemas.microsoft.com/office/drawing/2014/main" id="{D13D3E6C-7FE4-4FCA-893B-97B943E8E685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8D83C54B-DC97-4820-9DBE-76820E9221BF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8" name="Picture 4" descr="Sunset Drawing - How To Draw A Sunset Step By Step">
            <a:extLst>
              <a:ext uri="{FF2B5EF4-FFF2-40B4-BE49-F238E27FC236}">
                <a16:creationId xmlns:a16="http://schemas.microsoft.com/office/drawing/2014/main" id="{140673B2-A352-47A5-94C3-9D652030AB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180613" y="7878077"/>
            <a:ext cx="869946" cy="758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4" descr="Sunset Drawing - How To Draw A Sunset Step By Step">
            <a:extLst>
              <a:ext uri="{FF2B5EF4-FFF2-40B4-BE49-F238E27FC236}">
                <a16:creationId xmlns:a16="http://schemas.microsoft.com/office/drawing/2014/main" id="{97010273-91B2-458F-B53C-02B97E7AF9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1129408" y="7878076"/>
            <a:ext cx="869946" cy="758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4" descr="Sunset Drawing - How To Draw A Sunset Step By Step">
            <a:extLst>
              <a:ext uri="{FF2B5EF4-FFF2-40B4-BE49-F238E27FC236}">
                <a16:creationId xmlns:a16="http://schemas.microsoft.com/office/drawing/2014/main" id="{080F55E6-A3AC-4465-828E-50151881D2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2077049" y="7878076"/>
            <a:ext cx="869946" cy="758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4" descr="Sunset Drawing - How To Draw A Sunset Step By Step">
            <a:extLst>
              <a:ext uri="{FF2B5EF4-FFF2-40B4-BE49-F238E27FC236}">
                <a16:creationId xmlns:a16="http://schemas.microsoft.com/office/drawing/2014/main" id="{F79D086D-B8FC-4115-86D8-24AFC2481D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024690" y="7878076"/>
            <a:ext cx="869946" cy="758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4" descr="Sunset Drawing - How To Draw A Sunset Step By Step">
            <a:extLst>
              <a:ext uri="{FF2B5EF4-FFF2-40B4-BE49-F238E27FC236}">
                <a16:creationId xmlns:a16="http://schemas.microsoft.com/office/drawing/2014/main" id="{D56BEFFA-2D8A-4745-843F-3F5037BF691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967598" y="7878075"/>
            <a:ext cx="869946" cy="758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4" descr="Sunset Drawing - How To Draw A Sunset Step By Step">
            <a:extLst>
              <a:ext uri="{FF2B5EF4-FFF2-40B4-BE49-F238E27FC236}">
                <a16:creationId xmlns:a16="http://schemas.microsoft.com/office/drawing/2014/main" id="{DC094CD4-EF86-4D96-A3D6-8CC33F3CED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4910506" y="7888237"/>
            <a:ext cx="869946" cy="758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4" descr="Sunset Drawing - How To Draw A Sunset Step By Step">
            <a:extLst>
              <a:ext uri="{FF2B5EF4-FFF2-40B4-BE49-F238E27FC236}">
                <a16:creationId xmlns:a16="http://schemas.microsoft.com/office/drawing/2014/main" id="{0CB44626-DDFA-4517-9249-E636A7CE2C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5851993" y="7888237"/>
            <a:ext cx="869946" cy="758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AF42D849-6F4F-4C9A-8754-5804A48DECD0}"/>
              </a:ext>
            </a:extLst>
          </p:cNvPr>
          <p:cNvSpPr txBox="1"/>
          <p:nvPr/>
        </p:nvSpPr>
        <p:spPr>
          <a:xfrm>
            <a:off x="1529986" y="2578520"/>
            <a:ext cx="342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Kristen ITC" panose="03050502040202030202" pitchFamily="66" charset="0"/>
              </a:rPr>
              <a:t>M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1D83BD5-AC2F-400B-A2D2-762D0B61597F}"/>
              </a:ext>
            </a:extLst>
          </p:cNvPr>
          <p:cNvSpPr txBox="1"/>
          <p:nvPr/>
        </p:nvSpPr>
        <p:spPr>
          <a:xfrm>
            <a:off x="3257718" y="2030673"/>
            <a:ext cx="342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Kristen ITC" panose="03050502040202030202" pitchFamily="66" charset="0"/>
              </a:rPr>
              <a:t>T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1A0A3E5-C158-41E3-B86E-E520A0099EA5}"/>
              </a:ext>
            </a:extLst>
          </p:cNvPr>
          <p:cNvSpPr txBox="1"/>
          <p:nvPr/>
        </p:nvSpPr>
        <p:spPr>
          <a:xfrm>
            <a:off x="4931022" y="2870341"/>
            <a:ext cx="342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Kristen ITC" panose="03050502040202030202" pitchFamily="66" charset="0"/>
              </a:rPr>
              <a:t>W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E7F40DA-BFD6-4852-B8AD-DEEC7156A0BA}"/>
              </a:ext>
            </a:extLst>
          </p:cNvPr>
          <p:cNvSpPr txBox="1"/>
          <p:nvPr/>
        </p:nvSpPr>
        <p:spPr>
          <a:xfrm>
            <a:off x="5509429" y="4571999"/>
            <a:ext cx="342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Kristen ITC" panose="03050502040202030202" pitchFamily="66" charset="0"/>
              </a:rPr>
              <a:t>R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8D8073B-E57B-4C01-A59B-4963F0DB800A}"/>
              </a:ext>
            </a:extLst>
          </p:cNvPr>
          <p:cNvSpPr txBox="1"/>
          <p:nvPr/>
        </p:nvSpPr>
        <p:spPr>
          <a:xfrm>
            <a:off x="3252058" y="6706187"/>
            <a:ext cx="342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Kristen ITC" panose="03050502040202030202" pitchFamily="66" charset="0"/>
              </a:rPr>
              <a:t>F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AD0E68E-69FE-4036-A77F-A32BE159F74F}"/>
              </a:ext>
            </a:extLst>
          </p:cNvPr>
          <p:cNvSpPr txBox="1"/>
          <p:nvPr/>
        </p:nvSpPr>
        <p:spPr>
          <a:xfrm>
            <a:off x="1501279" y="6219632"/>
            <a:ext cx="342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Kristen ITC" panose="03050502040202030202" pitchFamily="66" charset="0"/>
              </a:rPr>
              <a:t>A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A6E60FD-D4B1-4861-BECB-97353E8D4D93}"/>
              </a:ext>
            </a:extLst>
          </p:cNvPr>
          <p:cNvSpPr txBox="1"/>
          <p:nvPr/>
        </p:nvSpPr>
        <p:spPr>
          <a:xfrm>
            <a:off x="677556" y="4572019"/>
            <a:ext cx="342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Kristen ITC" panose="03050502040202030202" pitchFamily="66" charset="0"/>
              </a:rPr>
              <a:t>U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764A366-F4CC-4402-9CA9-30C7F3C9B734}"/>
              </a:ext>
            </a:extLst>
          </p:cNvPr>
          <p:cNvSpPr txBox="1"/>
          <p:nvPr/>
        </p:nvSpPr>
        <p:spPr>
          <a:xfrm>
            <a:off x="-28177" y="194598"/>
            <a:ext cx="3116325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Kristen ITC" panose="03050502040202030202" pitchFamily="66" charset="0"/>
              </a:rPr>
              <a:t>Weekly Tracker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CD1B7C22-2E9A-4265-9DF8-654F2479F115}"/>
              </a:ext>
            </a:extLst>
          </p:cNvPr>
          <p:cNvSpPr/>
          <p:nvPr/>
        </p:nvSpPr>
        <p:spPr>
          <a:xfrm>
            <a:off x="5134487" y="271542"/>
            <a:ext cx="157385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Kristen ITC" panose="03050502040202030202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02848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Wallet outline icon Royalty Free Vector Image - VectorStock">
            <a:extLst>
              <a:ext uri="{FF2B5EF4-FFF2-40B4-BE49-F238E27FC236}">
                <a16:creationId xmlns:a16="http://schemas.microsoft.com/office/drawing/2014/main" id="{BE36581A-2161-4EC9-B7CA-74F5864598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87" t="15704" r="10085" b="29358"/>
          <a:stretch/>
        </p:blipFill>
        <p:spPr bwMode="auto">
          <a:xfrm>
            <a:off x="2607806" y="4161694"/>
            <a:ext cx="1642389" cy="1219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0CE4E60-5192-4CC8-A7AC-AABD1477483C}"/>
              </a:ext>
            </a:extLst>
          </p:cNvPr>
          <p:cNvSpPr txBox="1"/>
          <p:nvPr/>
        </p:nvSpPr>
        <p:spPr>
          <a:xfrm>
            <a:off x="106858" y="0"/>
            <a:ext cx="3966053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Kristen ITC" panose="03050502040202030202" pitchFamily="66" charset="0"/>
              </a:rPr>
              <a:t>Weekly Expenditures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641D7A1-7D29-40CD-94F6-0FD360751C33}"/>
              </a:ext>
            </a:extLst>
          </p:cNvPr>
          <p:cNvSpPr/>
          <p:nvPr/>
        </p:nvSpPr>
        <p:spPr>
          <a:xfrm>
            <a:off x="0" y="1572603"/>
            <a:ext cx="3330040" cy="2589092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DC6481B-70B4-4D14-872D-DF53DB922EE6}"/>
              </a:ext>
            </a:extLst>
          </p:cNvPr>
          <p:cNvSpPr/>
          <p:nvPr/>
        </p:nvSpPr>
        <p:spPr>
          <a:xfrm>
            <a:off x="-1993" y="4239287"/>
            <a:ext cx="3330040" cy="2610842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0C67E55-322D-474A-977E-2ED79F210EA6}"/>
              </a:ext>
            </a:extLst>
          </p:cNvPr>
          <p:cNvSpPr/>
          <p:nvPr/>
        </p:nvSpPr>
        <p:spPr>
          <a:xfrm>
            <a:off x="3509209" y="1572604"/>
            <a:ext cx="3330038" cy="1694806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4296C7A-DDF2-42DB-8656-44877B9226E9}"/>
              </a:ext>
            </a:extLst>
          </p:cNvPr>
          <p:cNvSpPr/>
          <p:nvPr/>
        </p:nvSpPr>
        <p:spPr>
          <a:xfrm>
            <a:off x="3507325" y="3370857"/>
            <a:ext cx="3330038" cy="1694806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7745FA9-4EFE-44B3-9409-72D27B8F1DBD}"/>
              </a:ext>
            </a:extLst>
          </p:cNvPr>
          <p:cNvSpPr/>
          <p:nvPr/>
        </p:nvSpPr>
        <p:spPr>
          <a:xfrm>
            <a:off x="3514107" y="5155323"/>
            <a:ext cx="3330038" cy="1694806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D81EBC-4761-42DB-B46A-F03C7F4431E8}"/>
              </a:ext>
            </a:extLst>
          </p:cNvPr>
          <p:cNvSpPr txBox="1"/>
          <p:nvPr/>
        </p:nvSpPr>
        <p:spPr>
          <a:xfrm>
            <a:off x="890846" y="1572603"/>
            <a:ext cx="18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radley Hand ITC" panose="03070402050302030203" pitchFamily="66" charset="0"/>
              </a:rPr>
              <a:t>Dining Out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B1FA3B-FCE5-4EDB-B98A-40525885B078}"/>
              </a:ext>
            </a:extLst>
          </p:cNvPr>
          <p:cNvSpPr txBox="1"/>
          <p:nvPr/>
        </p:nvSpPr>
        <p:spPr>
          <a:xfrm>
            <a:off x="732214" y="4262639"/>
            <a:ext cx="18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radley Hand ITC" panose="03070402050302030203" pitchFamily="66" charset="0"/>
              </a:rPr>
              <a:t>Other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B3B2C32-8E90-419C-B29B-8192AB6940DA}"/>
              </a:ext>
            </a:extLst>
          </p:cNvPr>
          <p:cNvSpPr txBox="1"/>
          <p:nvPr/>
        </p:nvSpPr>
        <p:spPr>
          <a:xfrm>
            <a:off x="4252079" y="1565646"/>
            <a:ext cx="18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radley Hand ITC" panose="03070402050302030203" pitchFamily="66" charset="0"/>
              </a:rPr>
              <a:t>Entertainment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DA2FCC-5160-46A3-9F77-561EBA72FC69}"/>
              </a:ext>
            </a:extLst>
          </p:cNvPr>
          <p:cNvSpPr txBox="1"/>
          <p:nvPr/>
        </p:nvSpPr>
        <p:spPr>
          <a:xfrm>
            <a:off x="4072911" y="5150087"/>
            <a:ext cx="18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radley Hand ITC" panose="03070402050302030203" pitchFamily="66" charset="0"/>
              </a:rPr>
              <a:t>Beauty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C5BD467-03CC-4EDA-B7B8-E4A8210104D1}"/>
              </a:ext>
            </a:extLst>
          </p:cNvPr>
          <p:cNvSpPr txBox="1"/>
          <p:nvPr/>
        </p:nvSpPr>
        <p:spPr>
          <a:xfrm>
            <a:off x="4212338" y="3416586"/>
            <a:ext cx="18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radley Hand ITC" panose="03070402050302030203" pitchFamily="66" charset="0"/>
              </a:rPr>
              <a:t>Cat Stuff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EAD306E-2B1D-4F6E-B7DA-483403905F21}"/>
              </a:ext>
            </a:extLst>
          </p:cNvPr>
          <p:cNvSpPr txBox="1"/>
          <p:nvPr/>
        </p:nvSpPr>
        <p:spPr>
          <a:xfrm>
            <a:off x="-169688" y="473928"/>
            <a:ext cx="18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Bradley Hand ITC" panose="03070402050302030203" pitchFamily="66" charset="0"/>
              </a:rPr>
              <a:t>Itemized Lists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7FE7DB5-19E0-4B27-8CFE-501FC387BDAE}"/>
              </a:ext>
            </a:extLst>
          </p:cNvPr>
          <p:cNvSpPr/>
          <p:nvPr/>
        </p:nvSpPr>
        <p:spPr>
          <a:xfrm>
            <a:off x="5134487" y="271542"/>
            <a:ext cx="157385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Kristen ITC" panose="03050502040202030202" pitchFamily="66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061FC42-F1F3-4476-83D1-5FBFB0EB742B}"/>
              </a:ext>
            </a:extLst>
          </p:cNvPr>
          <p:cNvSpPr/>
          <p:nvPr/>
        </p:nvSpPr>
        <p:spPr>
          <a:xfrm>
            <a:off x="9591" y="6927720"/>
            <a:ext cx="6827772" cy="1973965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F13A5FD-EFDB-4C93-A64E-F64F4B7FAEC0}"/>
              </a:ext>
            </a:extLst>
          </p:cNvPr>
          <p:cNvSpPr txBox="1"/>
          <p:nvPr/>
        </p:nvSpPr>
        <p:spPr>
          <a:xfrm>
            <a:off x="2506851" y="7030579"/>
            <a:ext cx="18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radley Hand ITC" panose="03070402050302030203" pitchFamily="66" charset="0"/>
              </a:rPr>
              <a:t>Groceries</a:t>
            </a:r>
          </a:p>
        </p:txBody>
      </p:sp>
    </p:spTree>
    <p:extLst>
      <p:ext uri="{BB962C8B-B14F-4D97-AF65-F5344CB8AC3E}">
        <p14:creationId xmlns:p14="http://schemas.microsoft.com/office/powerpoint/2010/main" val="21082996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EF557FAA-19B6-4F33-A735-286EB37C0E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1938843"/>
              </p:ext>
            </p:extLst>
          </p:nvPr>
        </p:nvGraphicFramePr>
        <p:xfrm>
          <a:off x="0" y="916058"/>
          <a:ext cx="6858000" cy="58835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3923716095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707278665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3103721013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3372177979"/>
                    </a:ext>
                  </a:extLst>
                </a:gridCol>
              </a:tblGrid>
              <a:tr h="1176713">
                <a:tc>
                  <a:txBody>
                    <a:bodyPr/>
                    <a:lstStyle/>
                    <a:p>
                      <a:pPr algn="r"/>
                      <a:endParaRPr lang="en-US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256554"/>
                  </a:ext>
                </a:extLst>
              </a:tr>
              <a:tr h="1176713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7809218"/>
                  </a:ext>
                </a:extLst>
              </a:tr>
              <a:tr h="1176713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4745044"/>
                  </a:ext>
                </a:extLst>
              </a:tr>
              <a:tr h="1176713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0216528"/>
                  </a:ext>
                </a:extLst>
              </a:tr>
              <a:tr h="1176713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9957316"/>
                  </a:ext>
                </a:extLst>
              </a:tr>
            </a:tbl>
          </a:graphicData>
        </a:graphic>
      </p:graphicFrame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F08EC9D-92E5-472A-93C7-A176ED89757E}"/>
              </a:ext>
            </a:extLst>
          </p:cNvPr>
          <p:cNvSpPr/>
          <p:nvPr/>
        </p:nvSpPr>
        <p:spPr>
          <a:xfrm>
            <a:off x="41564" y="7007795"/>
            <a:ext cx="6774872" cy="2050473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Kristen ITC" panose="03050502040202030202" pitchFamily="66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23F8C4-DD60-454C-BCCD-D311C2F22CCB}"/>
              </a:ext>
            </a:extLst>
          </p:cNvPr>
          <p:cNvSpPr txBox="1"/>
          <p:nvPr/>
        </p:nvSpPr>
        <p:spPr>
          <a:xfrm>
            <a:off x="1756537" y="0"/>
            <a:ext cx="3116325" cy="6463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Kristen ITC" panose="03050502040202030202" pitchFamily="66" charset="0"/>
              </a:rPr>
              <a:t>DECEMBER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C14DB29-B144-45CE-9DAE-02BBD1A3CFD5}"/>
              </a:ext>
            </a:extLst>
          </p:cNvPr>
          <p:cNvSpPr/>
          <p:nvPr/>
        </p:nvSpPr>
        <p:spPr>
          <a:xfrm>
            <a:off x="369453" y="6816438"/>
            <a:ext cx="1021784" cy="515695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Kristen ITC" panose="03050502040202030202" pitchFamily="66" charset="0"/>
              </a:rPr>
              <a:t>Notes</a:t>
            </a:r>
          </a:p>
        </p:txBody>
      </p:sp>
    </p:spTree>
    <p:extLst>
      <p:ext uri="{BB962C8B-B14F-4D97-AF65-F5344CB8AC3E}">
        <p14:creationId xmlns:p14="http://schemas.microsoft.com/office/powerpoint/2010/main" val="4286450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" descr="Turkey in Disguise Free Printables | Today&amp;#39;s Creative Ideas">
            <a:extLst>
              <a:ext uri="{FF2B5EF4-FFF2-40B4-BE49-F238E27FC236}">
                <a16:creationId xmlns:a16="http://schemas.microsoft.com/office/drawing/2014/main" id="{A6012389-C522-4AF6-9A74-818332782C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6150" y="423799"/>
            <a:ext cx="1061472" cy="1373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le 12">
            <a:extLst>
              <a:ext uri="{FF2B5EF4-FFF2-40B4-BE49-F238E27FC236}">
                <a16:creationId xmlns:a16="http://schemas.microsoft.com/office/drawing/2014/main" id="{BD98E765-EBC0-46DE-846B-563F57ACC2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8865064"/>
              </p:ext>
            </p:extLst>
          </p:nvPr>
        </p:nvGraphicFramePr>
        <p:xfrm>
          <a:off x="168511" y="473749"/>
          <a:ext cx="1943151" cy="1220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593">
                  <a:extLst>
                    <a:ext uri="{9D8B030D-6E8A-4147-A177-3AD203B41FA5}">
                      <a16:colId xmlns:a16="http://schemas.microsoft.com/office/drawing/2014/main" val="2738528116"/>
                    </a:ext>
                  </a:extLst>
                </a:gridCol>
                <a:gridCol w="277593">
                  <a:extLst>
                    <a:ext uri="{9D8B030D-6E8A-4147-A177-3AD203B41FA5}">
                      <a16:colId xmlns:a16="http://schemas.microsoft.com/office/drawing/2014/main" val="2065245427"/>
                    </a:ext>
                  </a:extLst>
                </a:gridCol>
                <a:gridCol w="277593">
                  <a:extLst>
                    <a:ext uri="{9D8B030D-6E8A-4147-A177-3AD203B41FA5}">
                      <a16:colId xmlns:a16="http://schemas.microsoft.com/office/drawing/2014/main" val="1783999147"/>
                    </a:ext>
                  </a:extLst>
                </a:gridCol>
                <a:gridCol w="277593">
                  <a:extLst>
                    <a:ext uri="{9D8B030D-6E8A-4147-A177-3AD203B41FA5}">
                      <a16:colId xmlns:a16="http://schemas.microsoft.com/office/drawing/2014/main" val="3883858860"/>
                    </a:ext>
                  </a:extLst>
                </a:gridCol>
                <a:gridCol w="277593">
                  <a:extLst>
                    <a:ext uri="{9D8B030D-6E8A-4147-A177-3AD203B41FA5}">
                      <a16:colId xmlns:a16="http://schemas.microsoft.com/office/drawing/2014/main" val="2395704738"/>
                    </a:ext>
                  </a:extLst>
                </a:gridCol>
                <a:gridCol w="277593">
                  <a:extLst>
                    <a:ext uri="{9D8B030D-6E8A-4147-A177-3AD203B41FA5}">
                      <a16:colId xmlns:a16="http://schemas.microsoft.com/office/drawing/2014/main" val="1337388969"/>
                    </a:ext>
                  </a:extLst>
                </a:gridCol>
                <a:gridCol w="277593">
                  <a:extLst>
                    <a:ext uri="{9D8B030D-6E8A-4147-A177-3AD203B41FA5}">
                      <a16:colId xmlns:a16="http://schemas.microsoft.com/office/drawing/2014/main" val="2136939679"/>
                    </a:ext>
                  </a:extLst>
                </a:gridCol>
              </a:tblGrid>
              <a:tr h="203345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M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T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W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R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U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6638443"/>
                  </a:ext>
                </a:extLst>
              </a:tr>
              <a:tr h="203345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5370694"/>
                  </a:ext>
                </a:extLst>
              </a:tr>
              <a:tr h="203345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13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2379632"/>
                  </a:ext>
                </a:extLst>
              </a:tr>
              <a:tr h="203345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15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16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17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18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19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20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21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3473580"/>
                  </a:ext>
                </a:extLst>
              </a:tr>
              <a:tr h="203345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22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23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24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25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26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27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28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5367810"/>
                  </a:ext>
                </a:extLst>
              </a:tr>
              <a:tr h="203345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29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30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  <a:latin typeface="Ink Free" panose="03080402000500000000" pitchFamily="66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  <a:latin typeface="Ink Free" panose="03080402000500000000" pitchFamily="66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  <a:latin typeface="Ink Free" panose="03080402000500000000" pitchFamily="66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  <a:latin typeface="Ink Free" panose="03080402000500000000" pitchFamily="66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  <a:latin typeface="Ink Free" panose="03080402000500000000" pitchFamily="66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478215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757BA67-2266-4283-AB1A-88DCE1348459}"/>
              </a:ext>
            </a:extLst>
          </p:cNvPr>
          <p:cNvSpPr txBox="1"/>
          <p:nvPr/>
        </p:nvSpPr>
        <p:spPr>
          <a:xfrm>
            <a:off x="275891" y="0"/>
            <a:ext cx="1728393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Rage Italic" panose="03070502040507070304" pitchFamily="66" charset="0"/>
              </a:rPr>
              <a:t>November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166E443-17EB-4DDF-972C-021BCCAF81A6}"/>
              </a:ext>
            </a:extLst>
          </p:cNvPr>
          <p:cNvSpPr/>
          <p:nvPr/>
        </p:nvSpPr>
        <p:spPr>
          <a:xfrm>
            <a:off x="2463799" y="114300"/>
            <a:ext cx="4323823" cy="1579518"/>
          </a:xfrm>
          <a:prstGeom prst="roundRect">
            <a:avLst>
              <a:gd name="adj" fmla="val 1123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F6DA78D-FFEC-482A-829F-4E55D40A431B}"/>
              </a:ext>
            </a:extLst>
          </p:cNvPr>
          <p:cNvSpPr/>
          <p:nvPr/>
        </p:nvSpPr>
        <p:spPr>
          <a:xfrm>
            <a:off x="2463799" y="1951082"/>
            <a:ext cx="4323824" cy="1579518"/>
          </a:xfrm>
          <a:prstGeom prst="roundRect">
            <a:avLst>
              <a:gd name="adj" fmla="val 1123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83FC5E7-61C3-46DA-81EF-33F5DDD420F4}"/>
              </a:ext>
            </a:extLst>
          </p:cNvPr>
          <p:cNvSpPr/>
          <p:nvPr/>
        </p:nvSpPr>
        <p:spPr>
          <a:xfrm>
            <a:off x="2463797" y="3787864"/>
            <a:ext cx="4323825" cy="1579518"/>
          </a:xfrm>
          <a:prstGeom prst="roundRect">
            <a:avLst>
              <a:gd name="adj" fmla="val 1123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8B38CA6-469F-4A99-9F99-6783C24B9B5E}"/>
              </a:ext>
            </a:extLst>
          </p:cNvPr>
          <p:cNvSpPr/>
          <p:nvPr/>
        </p:nvSpPr>
        <p:spPr>
          <a:xfrm>
            <a:off x="2463797" y="5607228"/>
            <a:ext cx="4323826" cy="1579518"/>
          </a:xfrm>
          <a:prstGeom prst="roundRect">
            <a:avLst>
              <a:gd name="adj" fmla="val 1123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7CDC839-D28B-4C12-BF1D-0A0047410638}"/>
              </a:ext>
            </a:extLst>
          </p:cNvPr>
          <p:cNvSpPr/>
          <p:nvPr/>
        </p:nvSpPr>
        <p:spPr>
          <a:xfrm>
            <a:off x="2463795" y="7450182"/>
            <a:ext cx="4323827" cy="1579518"/>
          </a:xfrm>
          <a:prstGeom prst="roundRect">
            <a:avLst>
              <a:gd name="adj" fmla="val 1123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41B7833-7118-4513-8D01-304D6994F1CA}"/>
              </a:ext>
            </a:extLst>
          </p:cNvPr>
          <p:cNvSpPr/>
          <p:nvPr/>
        </p:nvSpPr>
        <p:spPr>
          <a:xfrm>
            <a:off x="70377" y="1951082"/>
            <a:ext cx="2139423" cy="4387090"/>
          </a:xfrm>
          <a:prstGeom prst="roundRect">
            <a:avLst>
              <a:gd name="adj" fmla="val 1123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62B5733-1A8A-4CED-8B87-D05A90C7ACBD}"/>
              </a:ext>
            </a:extLst>
          </p:cNvPr>
          <p:cNvSpPr/>
          <p:nvPr/>
        </p:nvSpPr>
        <p:spPr>
          <a:xfrm>
            <a:off x="2806297" y="-39601"/>
            <a:ext cx="1021784" cy="424010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Bradley Hand ITC" panose="03070402050302030203" pitchFamily="66" charset="0"/>
              </a:rPr>
              <a:t>Mon      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5FA5CAF-D90F-4665-B6A8-4550473D5FD3}"/>
              </a:ext>
            </a:extLst>
          </p:cNvPr>
          <p:cNvSpPr/>
          <p:nvPr/>
        </p:nvSpPr>
        <p:spPr>
          <a:xfrm>
            <a:off x="2806297" y="1803353"/>
            <a:ext cx="1021784" cy="424010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Bradley Hand ITC" panose="03070402050302030203" pitchFamily="66" charset="0"/>
              </a:rPr>
              <a:t>Tues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5905564-1823-4150-BD6B-D91B8790426D}"/>
              </a:ext>
            </a:extLst>
          </p:cNvPr>
          <p:cNvSpPr/>
          <p:nvPr/>
        </p:nvSpPr>
        <p:spPr>
          <a:xfrm>
            <a:off x="2806297" y="3637851"/>
            <a:ext cx="1021784" cy="424010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Bradley Hand ITC" panose="03070402050302030203" pitchFamily="66" charset="0"/>
              </a:rPr>
              <a:t>Wed      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140A55B-658B-4261-B9D6-0F53521A4B0D}"/>
              </a:ext>
            </a:extLst>
          </p:cNvPr>
          <p:cNvSpPr/>
          <p:nvPr/>
        </p:nvSpPr>
        <p:spPr>
          <a:xfrm>
            <a:off x="2806297" y="5501897"/>
            <a:ext cx="1021784" cy="424010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Bradley Hand ITC" panose="03070402050302030203" pitchFamily="66" charset="0"/>
              </a:rPr>
              <a:t>Thurs    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171746A-B954-40BE-9557-0D08E569CBB5}"/>
              </a:ext>
            </a:extLst>
          </p:cNvPr>
          <p:cNvSpPr/>
          <p:nvPr/>
        </p:nvSpPr>
        <p:spPr>
          <a:xfrm>
            <a:off x="2806297" y="7340647"/>
            <a:ext cx="1021784" cy="424010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Bradley Hand ITC" panose="03070402050302030203" pitchFamily="66" charset="0"/>
              </a:rPr>
              <a:t>Fri      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F7856EBC-4F5A-4310-870C-3FF06AA1DC2A}"/>
              </a:ext>
            </a:extLst>
          </p:cNvPr>
          <p:cNvSpPr/>
          <p:nvPr/>
        </p:nvSpPr>
        <p:spPr>
          <a:xfrm>
            <a:off x="275891" y="1803353"/>
            <a:ext cx="1728393" cy="424010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Bradley Hand ITC" panose="03070402050302030203" pitchFamily="66" charset="0"/>
              </a:rPr>
              <a:t>Next Week      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840B0E16-F70F-4157-9A62-B64F6F19BBC8}"/>
              </a:ext>
            </a:extLst>
          </p:cNvPr>
          <p:cNvSpPr/>
          <p:nvPr/>
        </p:nvSpPr>
        <p:spPr>
          <a:xfrm>
            <a:off x="70377" y="6597040"/>
            <a:ext cx="2139423" cy="2413640"/>
          </a:xfrm>
          <a:prstGeom prst="roundRect">
            <a:avLst>
              <a:gd name="adj" fmla="val 1123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5E32FDA4-27C7-478A-A2DF-BC8A4F34ABE7}"/>
              </a:ext>
            </a:extLst>
          </p:cNvPr>
          <p:cNvSpPr/>
          <p:nvPr/>
        </p:nvSpPr>
        <p:spPr>
          <a:xfrm>
            <a:off x="629194" y="6485901"/>
            <a:ext cx="1021784" cy="424010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Bradley Hand ITC" panose="03070402050302030203" pitchFamily="66" charset="0"/>
              </a:rPr>
              <a:t>Later      </a:t>
            </a:r>
          </a:p>
        </p:txBody>
      </p:sp>
    </p:spTree>
    <p:extLst>
      <p:ext uri="{BB962C8B-B14F-4D97-AF65-F5344CB8AC3E}">
        <p14:creationId xmlns:p14="http://schemas.microsoft.com/office/powerpoint/2010/main" val="3280937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6" descr="Christmas Drawing High Resolution Stock Photography and Images - Alamy">
            <a:extLst>
              <a:ext uri="{FF2B5EF4-FFF2-40B4-BE49-F238E27FC236}">
                <a16:creationId xmlns:a16="http://schemas.microsoft.com/office/drawing/2014/main" id="{3A864CB8-E831-4239-9B8E-C8994B01B3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01"/>
          <a:stretch/>
        </p:blipFill>
        <p:spPr bwMode="auto">
          <a:xfrm>
            <a:off x="1817557" y="4766871"/>
            <a:ext cx="1611443" cy="1546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EF557FAA-19B6-4F33-A735-286EB37C0E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3444883"/>
              </p:ext>
            </p:extLst>
          </p:nvPr>
        </p:nvGraphicFramePr>
        <p:xfrm>
          <a:off x="0" y="932873"/>
          <a:ext cx="5143500" cy="58835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3923716095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707278665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3103721013"/>
                    </a:ext>
                  </a:extLst>
                </a:gridCol>
              </a:tblGrid>
              <a:tr h="1176713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256554"/>
                  </a:ext>
                </a:extLst>
              </a:tr>
              <a:tr h="1176713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7809218"/>
                  </a:ext>
                </a:extLst>
              </a:tr>
              <a:tr h="1176713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4745044"/>
                  </a:ext>
                </a:extLst>
              </a:tr>
              <a:tr h="1176713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0216528"/>
                  </a:ext>
                </a:extLst>
              </a:tr>
              <a:tr h="1176713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b="1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9957316"/>
                  </a:ext>
                </a:extLst>
              </a:tr>
            </a:tbl>
          </a:graphicData>
        </a:graphic>
      </p:graphicFrame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F08EC9D-92E5-472A-93C7-A176ED89757E}"/>
              </a:ext>
            </a:extLst>
          </p:cNvPr>
          <p:cNvSpPr/>
          <p:nvPr/>
        </p:nvSpPr>
        <p:spPr>
          <a:xfrm>
            <a:off x="41564" y="7007795"/>
            <a:ext cx="6774872" cy="2050473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Bradley Hand ITC" panose="03070402050302030203" pitchFamily="66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23F8C4-DD60-454C-BCCD-D311C2F22CCB}"/>
              </a:ext>
            </a:extLst>
          </p:cNvPr>
          <p:cNvSpPr txBox="1"/>
          <p:nvPr/>
        </p:nvSpPr>
        <p:spPr>
          <a:xfrm>
            <a:off x="1756537" y="0"/>
            <a:ext cx="3116325" cy="6463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Kristen ITC" panose="03050502040202030202" pitchFamily="66" charset="0"/>
              </a:rPr>
              <a:t>2021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C14DB29-B144-45CE-9DAE-02BBD1A3CFD5}"/>
              </a:ext>
            </a:extLst>
          </p:cNvPr>
          <p:cNvSpPr/>
          <p:nvPr/>
        </p:nvSpPr>
        <p:spPr>
          <a:xfrm>
            <a:off x="369453" y="6834910"/>
            <a:ext cx="1847274" cy="515695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Kristen ITC" panose="03050502040202030202" pitchFamily="66" charset="0"/>
              </a:rPr>
              <a:t>Next Month      </a:t>
            </a:r>
          </a:p>
        </p:txBody>
      </p:sp>
      <p:pic>
        <p:nvPicPr>
          <p:cNvPr id="1028" name="Picture 4" descr="Cinema Seats Sketch Images, Stock Photos &amp; Vectors | Shutterstock">
            <a:extLst>
              <a:ext uri="{FF2B5EF4-FFF2-40B4-BE49-F238E27FC236}">
                <a16:creationId xmlns:a16="http://schemas.microsoft.com/office/drawing/2014/main" id="{5E248851-233A-48AE-8E7E-87D111D40C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63"/>
          <a:stretch/>
        </p:blipFill>
        <p:spPr bwMode="auto">
          <a:xfrm>
            <a:off x="5185125" y="1394114"/>
            <a:ext cx="1645167" cy="1173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4CE6EC8-932A-4FCD-9865-E3835436C1C9}"/>
              </a:ext>
            </a:extLst>
          </p:cNvPr>
          <p:cNvSpPr txBox="1"/>
          <p:nvPr/>
        </p:nvSpPr>
        <p:spPr>
          <a:xfrm>
            <a:off x="5085559" y="1037088"/>
            <a:ext cx="18442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Bradley Hand ITC" panose="03070402050302030203" pitchFamily="66" charset="0"/>
              </a:rPr>
              <a:t>Movie of the Month</a:t>
            </a:r>
          </a:p>
        </p:txBody>
      </p:sp>
      <p:pic>
        <p:nvPicPr>
          <p:cNvPr id="1030" name="Picture 6" descr="68 Flat Screen Tvs Drawing Illustrations &amp; Clip Art - iStock">
            <a:extLst>
              <a:ext uri="{FF2B5EF4-FFF2-40B4-BE49-F238E27FC236}">
                <a16:creationId xmlns:a16="http://schemas.microsoft.com/office/drawing/2014/main" id="{FD91D048-CFDF-4921-B8BF-5A49237FF7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3" t="6053" r="3911" b="7008"/>
          <a:stretch/>
        </p:blipFill>
        <p:spPr bwMode="auto">
          <a:xfrm>
            <a:off x="5164766" y="3348453"/>
            <a:ext cx="1665526" cy="1284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183BA27-FBAF-4FC9-9AE6-1658FC344B8D}"/>
              </a:ext>
            </a:extLst>
          </p:cNvPr>
          <p:cNvSpPr txBox="1"/>
          <p:nvPr/>
        </p:nvSpPr>
        <p:spPr>
          <a:xfrm>
            <a:off x="5085559" y="3051168"/>
            <a:ext cx="18442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Bradley Hand ITC" panose="03070402050302030203" pitchFamily="66" charset="0"/>
              </a:rPr>
              <a:t>TV of the Month</a:t>
            </a:r>
          </a:p>
        </p:txBody>
      </p:sp>
      <p:pic>
        <p:nvPicPr>
          <p:cNvPr id="1034" name="Picture 10" descr="How to Draw an iPod">
            <a:extLst>
              <a:ext uri="{FF2B5EF4-FFF2-40B4-BE49-F238E27FC236}">
                <a16:creationId xmlns:a16="http://schemas.microsoft.com/office/drawing/2014/main" id="{66435DA3-07FB-4CD3-B836-19B58C92DA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70" t="7752" r="6967" b="6142"/>
          <a:stretch/>
        </p:blipFill>
        <p:spPr bwMode="auto">
          <a:xfrm>
            <a:off x="5537910" y="5208500"/>
            <a:ext cx="1200013" cy="1585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42E6775-0DE9-41FC-A34C-ED0F130A4D38}"/>
              </a:ext>
            </a:extLst>
          </p:cNvPr>
          <p:cNvSpPr txBox="1"/>
          <p:nvPr/>
        </p:nvSpPr>
        <p:spPr>
          <a:xfrm>
            <a:off x="5104935" y="4912518"/>
            <a:ext cx="18442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Bradley Hand ITC" panose="03070402050302030203" pitchFamily="66" charset="0"/>
              </a:rPr>
              <a:t>Music of the Month</a:t>
            </a:r>
          </a:p>
        </p:txBody>
      </p:sp>
      <p:pic>
        <p:nvPicPr>
          <p:cNvPr id="7" name="Graphic 6" descr="Champagne glasses outline">
            <a:extLst>
              <a:ext uri="{FF2B5EF4-FFF2-40B4-BE49-F238E27FC236}">
                <a16:creationId xmlns:a16="http://schemas.microsoft.com/office/drawing/2014/main" id="{558D281B-8194-4E0E-A5A8-1FDE51F424C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-5621" y="58248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2047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Money bank icon outline style Royalty Free Vector Image">
            <a:extLst>
              <a:ext uri="{FF2B5EF4-FFF2-40B4-BE49-F238E27FC236}">
                <a16:creationId xmlns:a16="http://schemas.microsoft.com/office/drawing/2014/main" id="{21750648-2652-454C-BAAA-71AC1E8EAF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6" b="10186"/>
          <a:stretch/>
        </p:blipFill>
        <p:spPr bwMode="auto">
          <a:xfrm rot="1255009">
            <a:off x="4694598" y="6860490"/>
            <a:ext cx="1993900" cy="1993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D4126C34-7C4C-4267-B049-D0183C67D59B}"/>
              </a:ext>
            </a:extLst>
          </p:cNvPr>
          <p:cNvGraphicFramePr>
            <a:graphicFrameLocks noGrp="1"/>
          </p:cNvGraphicFramePr>
          <p:nvPr/>
        </p:nvGraphicFramePr>
        <p:xfrm>
          <a:off x="292100" y="1549400"/>
          <a:ext cx="3022600" cy="116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2532">
                  <a:extLst>
                    <a:ext uri="{9D8B030D-6E8A-4147-A177-3AD203B41FA5}">
                      <a16:colId xmlns:a16="http://schemas.microsoft.com/office/drawing/2014/main" val="3986172571"/>
                    </a:ext>
                  </a:extLst>
                </a:gridCol>
                <a:gridCol w="1550068">
                  <a:extLst>
                    <a:ext uri="{9D8B030D-6E8A-4147-A177-3AD203B41FA5}">
                      <a16:colId xmlns:a16="http://schemas.microsoft.com/office/drawing/2014/main" val="1599170433"/>
                    </a:ext>
                  </a:extLst>
                </a:gridCol>
              </a:tblGrid>
              <a:tr h="798492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Bradley Hand ITC" panose="03070402050302030203" pitchFamily="66" charset="0"/>
                        </a:rPr>
                        <a:t>Expected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Bradley Hand ITC" panose="03070402050302030203" pitchFamily="66" charset="0"/>
                        </a:rPr>
                        <a:t>Earned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8027296"/>
                  </a:ext>
                </a:extLst>
              </a:tr>
              <a:tr h="369908">
                <a:tc gridSpan="2"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Total: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572832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94AA20A-3B0B-4F6D-BB0D-02A56766A722}"/>
              </a:ext>
            </a:extLst>
          </p:cNvPr>
          <p:cNvSpPr txBox="1"/>
          <p:nvPr/>
        </p:nvSpPr>
        <p:spPr>
          <a:xfrm>
            <a:off x="234950" y="1174234"/>
            <a:ext cx="876300" cy="375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Bradley Hand ITC" panose="03070402050302030203" pitchFamily="66" charset="0"/>
              </a:rPr>
              <a:t>Income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783C2B8-6CEE-4BD8-8B90-67A92C864EC9}"/>
              </a:ext>
            </a:extLst>
          </p:cNvPr>
          <p:cNvGraphicFramePr>
            <a:graphicFrameLocks noGrp="1"/>
          </p:cNvGraphicFramePr>
          <p:nvPr/>
        </p:nvGraphicFramePr>
        <p:xfrm>
          <a:off x="292100" y="3530600"/>
          <a:ext cx="3022600" cy="4820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70000">
                  <a:extLst>
                    <a:ext uri="{9D8B030D-6E8A-4147-A177-3AD203B41FA5}">
                      <a16:colId xmlns:a16="http://schemas.microsoft.com/office/drawing/2014/main" val="765790557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3536333314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35922704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Rent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4625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Phone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3775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Streaming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3784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Nosaeron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2247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Utilities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8444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Groceries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4655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Dining 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8308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Commute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1768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Cat Stuff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95526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Beauty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0443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Entertainment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4388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Savings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3886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Other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272389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8EA34DE-44BD-458E-AECF-B3F20BA66437}"/>
              </a:ext>
            </a:extLst>
          </p:cNvPr>
          <p:cNvSpPr txBox="1"/>
          <p:nvPr/>
        </p:nvSpPr>
        <p:spPr>
          <a:xfrm>
            <a:off x="234950" y="3162300"/>
            <a:ext cx="1098550" cy="375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Bradley Hand ITC" panose="03070402050302030203" pitchFamily="66" charset="0"/>
              </a:rPr>
              <a:t>Expenses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125236-C3C5-4F3F-BDB6-38D034AB9A95}"/>
              </a:ext>
            </a:extLst>
          </p:cNvPr>
          <p:cNvSpPr txBox="1"/>
          <p:nvPr/>
        </p:nvSpPr>
        <p:spPr>
          <a:xfrm>
            <a:off x="4059175" y="1130984"/>
            <a:ext cx="2798825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Bradley Hand ITC" panose="03070402050302030203" pitchFamily="66" charset="0"/>
              </a:rPr>
              <a:t>Fixed Expenses + Utilities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342A195-050D-4352-8133-74FCCD2757EC}"/>
              </a:ext>
            </a:extLst>
          </p:cNvPr>
          <p:cNvCxnSpPr>
            <a:cxnSpLocks/>
          </p:cNvCxnSpPr>
          <p:nvPr/>
        </p:nvCxnSpPr>
        <p:spPr>
          <a:xfrm>
            <a:off x="4404487" y="1449516"/>
            <a:ext cx="2108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345E703-C6B8-4CDB-AFA9-F82CD13D7CC7}"/>
              </a:ext>
            </a:extLst>
          </p:cNvPr>
          <p:cNvSpPr txBox="1"/>
          <p:nvPr/>
        </p:nvSpPr>
        <p:spPr>
          <a:xfrm>
            <a:off x="1756537" y="0"/>
            <a:ext cx="3116325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Kristen ITC" panose="03050502040202030202" pitchFamily="66" charset="0"/>
              </a:rPr>
              <a:t>December 2021</a:t>
            </a:r>
          </a:p>
        </p:txBody>
      </p:sp>
    </p:spTree>
    <p:extLst>
      <p:ext uri="{BB962C8B-B14F-4D97-AF65-F5344CB8AC3E}">
        <p14:creationId xmlns:p14="http://schemas.microsoft.com/office/powerpoint/2010/main" val="23535165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Money bag icon outline style Royalty Free Vector Image">
            <a:extLst>
              <a:ext uri="{FF2B5EF4-FFF2-40B4-BE49-F238E27FC236}">
                <a16:creationId xmlns:a16="http://schemas.microsoft.com/office/drawing/2014/main" id="{CDE4B477-831D-4E91-BD63-4861297877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69"/>
          <a:stretch/>
        </p:blipFill>
        <p:spPr bwMode="auto">
          <a:xfrm rot="552514">
            <a:off x="39866" y="7244836"/>
            <a:ext cx="2057400" cy="2035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6B7156A-B841-4747-AD08-962456E21F51}"/>
              </a:ext>
            </a:extLst>
          </p:cNvPr>
          <p:cNvSpPr txBox="1"/>
          <p:nvPr/>
        </p:nvSpPr>
        <p:spPr>
          <a:xfrm>
            <a:off x="84383" y="685948"/>
            <a:ext cx="18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radley Hand ITC" panose="03070402050302030203" pitchFamily="66" charset="0"/>
              </a:rPr>
              <a:t>Utilities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9C2ADBD-5C5B-4D76-9A25-167D38186610}"/>
              </a:ext>
            </a:extLst>
          </p:cNvPr>
          <p:cNvSpPr txBox="1"/>
          <p:nvPr/>
        </p:nvSpPr>
        <p:spPr>
          <a:xfrm>
            <a:off x="84383" y="1588229"/>
            <a:ext cx="18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radley Hand ITC" panose="03070402050302030203" pitchFamily="66" charset="0"/>
              </a:rPr>
              <a:t>Groceries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1E67B5D9-8C97-4BDB-A06F-D6188EE38AA9}"/>
              </a:ext>
            </a:extLst>
          </p:cNvPr>
          <p:cNvSpPr txBox="1"/>
          <p:nvPr/>
        </p:nvSpPr>
        <p:spPr>
          <a:xfrm>
            <a:off x="84383" y="2499424"/>
            <a:ext cx="18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radley Hand ITC" panose="03070402050302030203" pitchFamily="66" charset="0"/>
              </a:rPr>
              <a:t>Dining Out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65EAAF5B-EE54-4142-BE95-81E4E3CC3C43}"/>
              </a:ext>
            </a:extLst>
          </p:cNvPr>
          <p:cNvSpPr txBox="1"/>
          <p:nvPr/>
        </p:nvSpPr>
        <p:spPr>
          <a:xfrm>
            <a:off x="58548" y="3418469"/>
            <a:ext cx="18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radley Hand ITC" panose="03070402050302030203" pitchFamily="66" charset="0"/>
              </a:rPr>
              <a:t>Commute </a:t>
            </a:r>
            <a:r>
              <a:rPr lang="en-US" sz="800" dirty="0">
                <a:latin typeface="Bradley Hand ITC" panose="03070402050302030203" pitchFamily="66" charset="0"/>
              </a:rPr>
              <a:t>(ride count)</a:t>
            </a:r>
            <a:endParaRPr lang="en-US" dirty="0">
              <a:latin typeface="Bradley Hand ITC" panose="03070402050302030203" pitchFamily="66" charset="0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2CB9B75F-BEC7-42CB-9E7F-80EFDB456200}"/>
              </a:ext>
            </a:extLst>
          </p:cNvPr>
          <p:cNvSpPr txBox="1"/>
          <p:nvPr/>
        </p:nvSpPr>
        <p:spPr>
          <a:xfrm>
            <a:off x="64151" y="4368663"/>
            <a:ext cx="18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radley Hand ITC" panose="03070402050302030203" pitchFamily="66" charset="0"/>
              </a:rPr>
              <a:t>Cat Stuff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FFFE17E4-A186-4C2C-96C4-08EDDC4DB236}"/>
              </a:ext>
            </a:extLst>
          </p:cNvPr>
          <p:cNvSpPr txBox="1"/>
          <p:nvPr/>
        </p:nvSpPr>
        <p:spPr>
          <a:xfrm>
            <a:off x="64151" y="5270944"/>
            <a:ext cx="18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radley Hand ITC" panose="03070402050302030203" pitchFamily="66" charset="0"/>
              </a:rPr>
              <a:t>Beauty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D24F0CF2-EC77-40CE-9E51-7D4047DC6A8A}"/>
              </a:ext>
            </a:extLst>
          </p:cNvPr>
          <p:cNvSpPr txBox="1"/>
          <p:nvPr/>
        </p:nvSpPr>
        <p:spPr>
          <a:xfrm>
            <a:off x="64151" y="6182139"/>
            <a:ext cx="18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radley Hand ITC" panose="03070402050302030203" pitchFamily="66" charset="0"/>
              </a:rPr>
              <a:t>Entertainment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6146D3C2-8BC3-47CE-BFA7-E34151F8DFB8}"/>
              </a:ext>
            </a:extLst>
          </p:cNvPr>
          <p:cNvSpPr txBox="1"/>
          <p:nvPr/>
        </p:nvSpPr>
        <p:spPr>
          <a:xfrm>
            <a:off x="43919" y="7105641"/>
            <a:ext cx="18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radley Hand ITC" panose="03070402050302030203" pitchFamily="66" charset="0"/>
              </a:rPr>
              <a:t>Savings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803D97A8-E50E-4F88-AC9D-60944A219350}"/>
              </a:ext>
            </a:extLst>
          </p:cNvPr>
          <p:cNvSpPr txBox="1"/>
          <p:nvPr/>
        </p:nvSpPr>
        <p:spPr>
          <a:xfrm>
            <a:off x="1812996" y="0"/>
            <a:ext cx="3116325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Kristen ITC" panose="03050502040202030202" pitchFamily="66" charset="0"/>
              </a:rPr>
              <a:t>December 2021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55470A2-2C25-40DA-B716-0BE828F125BC}"/>
              </a:ext>
            </a:extLst>
          </p:cNvPr>
          <p:cNvGrpSpPr/>
          <p:nvPr/>
        </p:nvGrpSpPr>
        <p:grpSpPr>
          <a:xfrm>
            <a:off x="177371" y="1064116"/>
            <a:ext cx="6596246" cy="588655"/>
            <a:chOff x="177371" y="1064116"/>
            <a:chExt cx="6596246" cy="588655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098A779A-28EA-44A4-8CB6-07108D92AD51}"/>
                </a:ext>
              </a:extLst>
            </p:cNvPr>
            <p:cNvSpPr/>
            <p:nvPr/>
          </p:nvSpPr>
          <p:spPr>
            <a:xfrm>
              <a:off x="177371" y="1064116"/>
              <a:ext cx="6462793" cy="3584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radley Hand ITC" panose="03070402050302030203" pitchFamily="66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D6A5A38-82E4-4F0D-BDDA-17FD35CB977A}"/>
                </a:ext>
              </a:extLst>
            </p:cNvPr>
            <p:cNvSpPr txBox="1"/>
            <p:nvPr/>
          </p:nvSpPr>
          <p:spPr>
            <a:xfrm>
              <a:off x="6222773" y="1359837"/>
              <a:ext cx="5508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Bradley Hand ITC" panose="03070402050302030203" pitchFamily="66" charset="0"/>
                </a:rPr>
                <a:t>100%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39941513-4A47-418F-B1C5-D1EB864ACD20}"/>
                </a:ext>
              </a:extLst>
            </p:cNvPr>
            <p:cNvSpPr txBox="1"/>
            <p:nvPr/>
          </p:nvSpPr>
          <p:spPr>
            <a:xfrm>
              <a:off x="3156035" y="1359836"/>
              <a:ext cx="4847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Bradley Hand ITC" panose="03070402050302030203" pitchFamily="66" charset="0"/>
                </a:rPr>
                <a:t>50%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A1C9D779-C390-4654-BB0B-8D225CF48F68}"/>
                </a:ext>
              </a:extLst>
            </p:cNvPr>
            <p:cNvSpPr txBox="1"/>
            <p:nvPr/>
          </p:nvSpPr>
          <p:spPr>
            <a:xfrm>
              <a:off x="1464527" y="1369596"/>
              <a:ext cx="4641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Bradley Hand ITC" panose="03070402050302030203" pitchFamily="66" charset="0"/>
                </a:rPr>
                <a:t>25%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291FEAB1-6A7C-43CF-ABFC-C7A09676F37B}"/>
                </a:ext>
              </a:extLst>
            </p:cNvPr>
            <p:cNvSpPr txBox="1"/>
            <p:nvPr/>
          </p:nvSpPr>
          <p:spPr>
            <a:xfrm>
              <a:off x="4842772" y="1375772"/>
              <a:ext cx="4847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Bradley Hand ITC" panose="03070402050302030203" pitchFamily="66" charset="0"/>
                </a:rPr>
                <a:t>75%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B9B9C4C-E2E5-46FD-B41D-BC1430002187}"/>
                </a:ext>
              </a:extLst>
            </p:cNvPr>
            <p:cNvSpPr/>
            <p:nvPr/>
          </p:nvSpPr>
          <p:spPr>
            <a:xfrm>
              <a:off x="1502137" y="1157844"/>
              <a:ext cx="350560" cy="170992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97739FC1-F315-4DB6-BA1E-05C5063E0618}"/>
                </a:ext>
              </a:extLst>
            </p:cNvPr>
            <p:cNvSpPr/>
            <p:nvPr/>
          </p:nvSpPr>
          <p:spPr>
            <a:xfrm>
              <a:off x="3204467" y="1157844"/>
              <a:ext cx="350560" cy="170992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E50B6D9B-BA02-46C5-9ED6-0A31086C09A9}"/>
                </a:ext>
              </a:extLst>
            </p:cNvPr>
            <p:cNvSpPr/>
            <p:nvPr/>
          </p:nvSpPr>
          <p:spPr>
            <a:xfrm>
              <a:off x="4903391" y="1157844"/>
              <a:ext cx="350560" cy="170992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FA5F5AF7-35AF-41EC-AF38-A716F56E65BF}"/>
                </a:ext>
              </a:extLst>
            </p:cNvPr>
            <p:cNvSpPr/>
            <p:nvPr/>
          </p:nvSpPr>
          <p:spPr>
            <a:xfrm>
              <a:off x="6262545" y="1157844"/>
              <a:ext cx="350560" cy="170992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3D52F079-D7F4-431A-8CBF-0154DFE241DE}"/>
              </a:ext>
            </a:extLst>
          </p:cNvPr>
          <p:cNvSpPr txBox="1"/>
          <p:nvPr/>
        </p:nvSpPr>
        <p:spPr>
          <a:xfrm>
            <a:off x="43919" y="7948248"/>
            <a:ext cx="18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radley Hand ITC" panose="03070402050302030203" pitchFamily="66" charset="0"/>
              </a:rPr>
              <a:t>Other</a:t>
            </a:r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2A7E1BEC-4760-4ED2-B542-6F39A5968164}"/>
              </a:ext>
            </a:extLst>
          </p:cNvPr>
          <p:cNvGrpSpPr/>
          <p:nvPr/>
        </p:nvGrpSpPr>
        <p:grpSpPr>
          <a:xfrm>
            <a:off x="177371" y="1986457"/>
            <a:ext cx="6596246" cy="588655"/>
            <a:chOff x="177371" y="1064116"/>
            <a:chExt cx="6596246" cy="588655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6B2A0D7A-EAEE-4DBF-9C7B-12F4F290C2BE}"/>
                </a:ext>
              </a:extLst>
            </p:cNvPr>
            <p:cNvSpPr/>
            <p:nvPr/>
          </p:nvSpPr>
          <p:spPr>
            <a:xfrm>
              <a:off x="177371" y="1064116"/>
              <a:ext cx="6462793" cy="3584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radley Hand ITC" panose="03070402050302030203" pitchFamily="66" charset="0"/>
              </a:endParaRP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E9C5776D-7696-4F4D-BE6F-CD1887596EE4}"/>
                </a:ext>
              </a:extLst>
            </p:cNvPr>
            <p:cNvSpPr txBox="1"/>
            <p:nvPr/>
          </p:nvSpPr>
          <p:spPr>
            <a:xfrm>
              <a:off x="6222773" y="1359837"/>
              <a:ext cx="5508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Bradley Hand ITC" panose="03070402050302030203" pitchFamily="66" charset="0"/>
                </a:rPr>
                <a:t>100%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1BE76426-CD1A-4C09-B9B0-A55BD5447734}"/>
                </a:ext>
              </a:extLst>
            </p:cNvPr>
            <p:cNvSpPr txBox="1"/>
            <p:nvPr/>
          </p:nvSpPr>
          <p:spPr>
            <a:xfrm>
              <a:off x="3156035" y="1359836"/>
              <a:ext cx="4847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Bradley Hand ITC" panose="03070402050302030203" pitchFamily="66" charset="0"/>
                </a:rPr>
                <a:t>50%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3691EFAE-C178-4721-BF6F-2200ADA88EF8}"/>
                </a:ext>
              </a:extLst>
            </p:cNvPr>
            <p:cNvSpPr txBox="1"/>
            <p:nvPr/>
          </p:nvSpPr>
          <p:spPr>
            <a:xfrm>
              <a:off x="1464527" y="1369596"/>
              <a:ext cx="4641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Bradley Hand ITC" panose="03070402050302030203" pitchFamily="66" charset="0"/>
                </a:rPr>
                <a:t>25%</a:t>
              </a: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24726A1F-7D1E-4DF5-A3CE-B1062D13CABF}"/>
                </a:ext>
              </a:extLst>
            </p:cNvPr>
            <p:cNvSpPr txBox="1"/>
            <p:nvPr/>
          </p:nvSpPr>
          <p:spPr>
            <a:xfrm>
              <a:off x="4842772" y="1375772"/>
              <a:ext cx="4847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Bradley Hand ITC" panose="03070402050302030203" pitchFamily="66" charset="0"/>
                </a:rPr>
                <a:t>75%</a:t>
              </a: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14D54924-A813-4F67-8894-0F0ED0086FB8}"/>
                </a:ext>
              </a:extLst>
            </p:cNvPr>
            <p:cNvSpPr/>
            <p:nvPr/>
          </p:nvSpPr>
          <p:spPr>
            <a:xfrm>
              <a:off x="1502137" y="1157844"/>
              <a:ext cx="350560" cy="170992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38344BB7-02CC-4759-B8CA-CB80C07907A4}"/>
                </a:ext>
              </a:extLst>
            </p:cNvPr>
            <p:cNvSpPr/>
            <p:nvPr/>
          </p:nvSpPr>
          <p:spPr>
            <a:xfrm>
              <a:off x="3204467" y="1157844"/>
              <a:ext cx="350560" cy="170992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3E9BAEDA-7460-497F-94A7-8ACD2F3BE58E}"/>
                </a:ext>
              </a:extLst>
            </p:cNvPr>
            <p:cNvSpPr/>
            <p:nvPr/>
          </p:nvSpPr>
          <p:spPr>
            <a:xfrm>
              <a:off x="4903391" y="1157844"/>
              <a:ext cx="350560" cy="170992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3E6FCA5F-67D8-440A-8362-558C8FA33150}"/>
                </a:ext>
              </a:extLst>
            </p:cNvPr>
            <p:cNvSpPr/>
            <p:nvPr/>
          </p:nvSpPr>
          <p:spPr>
            <a:xfrm>
              <a:off x="6262545" y="1157844"/>
              <a:ext cx="350560" cy="170992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2D4A9BAA-343D-40C0-971B-37C1161A94EF}"/>
              </a:ext>
            </a:extLst>
          </p:cNvPr>
          <p:cNvGrpSpPr/>
          <p:nvPr/>
        </p:nvGrpSpPr>
        <p:grpSpPr>
          <a:xfrm>
            <a:off x="177371" y="2829243"/>
            <a:ext cx="6596246" cy="588655"/>
            <a:chOff x="177371" y="1064116"/>
            <a:chExt cx="6596246" cy="588655"/>
          </a:xfrm>
        </p:grpSpPr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C67E0D21-A275-4BBB-823F-E693E00F50C6}"/>
                </a:ext>
              </a:extLst>
            </p:cNvPr>
            <p:cNvSpPr/>
            <p:nvPr/>
          </p:nvSpPr>
          <p:spPr>
            <a:xfrm>
              <a:off x="177371" y="1064116"/>
              <a:ext cx="6462793" cy="3584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radley Hand ITC" panose="03070402050302030203" pitchFamily="66" charset="0"/>
              </a:endParaRP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DF5EAA67-C7DC-40A9-B1DA-B5CFDCE0B6A1}"/>
                </a:ext>
              </a:extLst>
            </p:cNvPr>
            <p:cNvSpPr txBox="1"/>
            <p:nvPr/>
          </p:nvSpPr>
          <p:spPr>
            <a:xfrm>
              <a:off x="6222773" y="1359837"/>
              <a:ext cx="5508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Bradley Hand ITC" panose="03070402050302030203" pitchFamily="66" charset="0"/>
                </a:rPr>
                <a:t>100%</a:t>
              </a: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1655E8E0-0331-4789-90A7-3439B4212E20}"/>
                </a:ext>
              </a:extLst>
            </p:cNvPr>
            <p:cNvSpPr txBox="1"/>
            <p:nvPr/>
          </p:nvSpPr>
          <p:spPr>
            <a:xfrm>
              <a:off x="3156035" y="1359836"/>
              <a:ext cx="4847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Bradley Hand ITC" panose="03070402050302030203" pitchFamily="66" charset="0"/>
                </a:rPr>
                <a:t>50%</a:t>
              </a: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113A1002-55FA-4BFD-888B-286D47F688F3}"/>
                </a:ext>
              </a:extLst>
            </p:cNvPr>
            <p:cNvSpPr txBox="1"/>
            <p:nvPr/>
          </p:nvSpPr>
          <p:spPr>
            <a:xfrm>
              <a:off x="1464527" y="1369596"/>
              <a:ext cx="4641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Bradley Hand ITC" panose="03070402050302030203" pitchFamily="66" charset="0"/>
                </a:rPr>
                <a:t>25%</a:t>
              </a: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24E6724A-8430-4802-BEF7-1CA88E184FE9}"/>
                </a:ext>
              </a:extLst>
            </p:cNvPr>
            <p:cNvSpPr txBox="1"/>
            <p:nvPr/>
          </p:nvSpPr>
          <p:spPr>
            <a:xfrm>
              <a:off x="4842772" y="1375772"/>
              <a:ext cx="4847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Bradley Hand ITC" panose="03070402050302030203" pitchFamily="66" charset="0"/>
                </a:rPr>
                <a:t>75%</a:t>
              </a: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B1EFC6EA-9DB5-4BB5-BCC3-5036C11EA152}"/>
                </a:ext>
              </a:extLst>
            </p:cNvPr>
            <p:cNvSpPr/>
            <p:nvPr/>
          </p:nvSpPr>
          <p:spPr>
            <a:xfrm>
              <a:off x="1502137" y="1157844"/>
              <a:ext cx="350560" cy="170992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28843E31-4447-4FC3-A9BC-DE6D9C4FB08F}"/>
                </a:ext>
              </a:extLst>
            </p:cNvPr>
            <p:cNvSpPr/>
            <p:nvPr/>
          </p:nvSpPr>
          <p:spPr>
            <a:xfrm>
              <a:off x="3204467" y="1157844"/>
              <a:ext cx="350560" cy="170992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0943DFD4-3F80-41C7-A3FF-265C071CB18B}"/>
                </a:ext>
              </a:extLst>
            </p:cNvPr>
            <p:cNvSpPr/>
            <p:nvPr/>
          </p:nvSpPr>
          <p:spPr>
            <a:xfrm>
              <a:off x="4903391" y="1157844"/>
              <a:ext cx="350560" cy="170992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33B1C429-E195-4A4E-A79F-17D7FDA1B175}"/>
                </a:ext>
              </a:extLst>
            </p:cNvPr>
            <p:cNvSpPr/>
            <p:nvPr/>
          </p:nvSpPr>
          <p:spPr>
            <a:xfrm>
              <a:off x="6262545" y="1157844"/>
              <a:ext cx="350560" cy="170992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3FC9E8C0-FE9A-4C4E-AC5C-9D33E3C723D1}"/>
              </a:ext>
            </a:extLst>
          </p:cNvPr>
          <p:cNvGrpSpPr/>
          <p:nvPr/>
        </p:nvGrpSpPr>
        <p:grpSpPr>
          <a:xfrm>
            <a:off x="177371" y="3741692"/>
            <a:ext cx="6596246" cy="588655"/>
            <a:chOff x="177371" y="1064116"/>
            <a:chExt cx="6596246" cy="588655"/>
          </a:xfrm>
        </p:grpSpPr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8929BF5A-F1FF-4FA5-A756-195BE0BAAB56}"/>
                </a:ext>
              </a:extLst>
            </p:cNvPr>
            <p:cNvSpPr/>
            <p:nvPr/>
          </p:nvSpPr>
          <p:spPr>
            <a:xfrm>
              <a:off x="177371" y="1064116"/>
              <a:ext cx="6462793" cy="3584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radley Hand ITC" panose="03070402050302030203" pitchFamily="66" charset="0"/>
              </a:endParaRP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44303ECE-1B23-49BF-9D84-C236143B3547}"/>
                </a:ext>
              </a:extLst>
            </p:cNvPr>
            <p:cNvSpPr txBox="1"/>
            <p:nvPr/>
          </p:nvSpPr>
          <p:spPr>
            <a:xfrm>
              <a:off x="6222773" y="1359837"/>
              <a:ext cx="5508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Bradley Hand ITC" panose="03070402050302030203" pitchFamily="66" charset="0"/>
                </a:rPr>
                <a:t>100%</a:t>
              </a: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5E86A0AC-6520-4362-9450-DDCB52EBE0EE}"/>
                </a:ext>
              </a:extLst>
            </p:cNvPr>
            <p:cNvSpPr txBox="1"/>
            <p:nvPr/>
          </p:nvSpPr>
          <p:spPr>
            <a:xfrm>
              <a:off x="3156035" y="1359836"/>
              <a:ext cx="4847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Bradley Hand ITC" panose="03070402050302030203" pitchFamily="66" charset="0"/>
                </a:rPr>
                <a:t>50%</a:t>
              </a:r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E16A17E7-B84E-4DEA-BFB2-93A6507820CA}"/>
                </a:ext>
              </a:extLst>
            </p:cNvPr>
            <p:cNvSpPr txBox="1"/>
            <p:nvPr/>
          </p:nvSpPr>
          <p:spPr>
            <a:xfrm>
              <a:off x="1464527" y="1369596"/>
              <a:ext cx="4641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Bradley Hand ITC" panose="03070402050302030203" pitchFamily="66" charset="0"/>
                </a:rPr>
                <a:t>25%</a:t>
              </a:r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FE3F884C-2C1D-4F21-85DA-3E81CBBCB27F}"/>
                </a:ext>
              </a:extLst>
            </p:cNvPr>
            <p:cNvSpPr txBox="1"/>
            <p:nvPr/>
          </p:nvSpPr>
          <p:spPr>
            <a:xfrm>
              <a:off x="4842772" y="1375772"/>
              <a:ext cx="4847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Bradley Hand ITC" panose="03070402050302030203" pitchFamily="66" charset="0"/>
                </a:rPr>
                <a:t>75%</a:t>
              </a:r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C78AFC30-92CA-43D3-85DC-9B9C773A501E}"/>
                </a:ext>
              </a:extLst>
            </p:cNvPr>
            <p:cNvSpPr/>
            <p:nvPr/>
          </p:nvSpPr>
          <p:spPr>
            <a:xfrm>
              <a:off x="1502137" y="1157844"/>
              <a:ext cx="350560" cy="170992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8127FDCB-6417-4334-8AFF-875BAE2BB360}"/>
                </a:ext>
              </a:extLst>
            </p:cNvPr>
            <p:cNvSpPr/>
            <p:nvPr/>
          </p:nvSpPr>
          <p:spPr>
            <a:xfrm>
              <a:off x="3204467" y="1157844"/>
              <a:ext cx="350560" cy="170992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77D73CA5-A1B6-4851-8174-515DF8E69C05}"/>
                </a:ext>
              </a:extLst>
            </p:cNvPr>
            <p:cNvSpPr/>
            <p:nvPr/>
          </p:nvSpPr>
          <p:spPr>
            <a:xfrm>
              <a:off x="4903391" y="1157844"/>
              <a:ext cx="350560" cy="170992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B1125F6D-F7E8-4A5A-BC19-7E6B6E382FE4}"/>
                </a:ext>
              </a:extLst>
            </p:cNvPr>
            <p:cNvSpPr/>
            <p:nvPr/>
          </p:nvSpPr>
          <p:spPr>
            <a:xfrm>
              <a:off x="6262545" y="1157844"/>
              <a:ext cx="350560" cy="170992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4FF5C037-88E0-48DA-864E-1AD2B6B88EF3}"/>
              </a:ext>
            </a:extLst>
          </p:cNvPr>
          <p:cNvGrpSpPr/>
          <p:nvPr/>
        </p:nvGrpSpPr>
        <p:grpSpPr>
          <a:xfrm>
            <a:off x="177371" y="4699679"/>
            <a:ext cx="6596246" cy="588655"/>
            <a:chOff x="177371" y="1064116"/>
            <a:chExt cx="6596246" cy="588655"/>
          </a:xfrm>
        </p:grpSpPr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B4CBF6D1-BB0B-4389-BDF1-8EA318F41821}"/>
                </a:ext>
              </a:extLst>
            </p:cNvPr>
            <p:cNvSpPr/>
            <p:nvPr/>
          </p:nvSpPr>
          <p:spPr>
            <a:xfrm>
              <a:off x="177371" y="1064116"/>
              <a:ext cx="6462793" cy="3584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radley Hand ITC" panose="03070402050302030203" pitchFamily="66" charset="0"/>
              </a:endParaRP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2DA8DA51-828E-4F7E-80F3-BA8DCBBC8FBE}"/>
                </a:ext>
              </a:extLst>
            </p:cNvPr>
            <p:cNvSpPr txBox="1"/>
            <p:nvPr/>
          </p:nvSpPr>
          <p:spPr>
            <a:xfrm>
              <a:off x="6222773" y="1359837"/>
              <a:ext cx="5508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Bradley Hand ITC" panose="03070402050302030203" pitchFamily="66" charset="0"/>
                </a:rPr>
                <a:t>100%</a:t>
              </a: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0C833AE4-733C-4616-9A05-EA7D9B4EFE8F}"/>
                </a:ext>
              </a:extLst>
            </p:cNvPr>
            <p:cNvSpPr txBox="1"/>
            <p:nvPr/>
          </p:nvSpPr>
          <p:spPr>
            <a:xfrm>
              <a:off x="3156035" y="1359836"/>
              <a:ext cx="4847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Bradley Hand ITC" panose="03070402050302030203" pitchFamily="66" charset="0"/>
                </a:rPr>
                <a:t>50%</a:t>
              </a:r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D31B6367-957F-45F6-8189-E2E9C08FEE78}"/>
                </a:ext>
              </a:extLst>
            </p:cNvPr>
            <p:cNvSpPr txBox="1"/>
            <p:nvPr/>
          </p:nvSpPr>
          <p:spPr>
            <a:xfrm>
              <a:off x="1464527" y="1369596"/>
              <a:ext cx="4641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Bradley Hand ITC" panose="03070402050302030203" pitchFamily="66" charset="0"/>
                </a:rPr>
                <a:t>25%</a:t>
              </a: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2CECA43E-5C84-40CD-889C-A8815DD33123}"/>
                </a:ext>
              </a:extLst>
            </p:cNvPr>
            <p:cNvSpPr txBox="1"/>
            <p:nvPr/>
          </p:nvSpPr>
          <p:spPr>
            <a:xfrm>
              <a:off x="4842772" y="1375772"/>
              <a:ext cx="4847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Bradley Hand ITC" panose="03070402050302030203" pitchFamily="66" charset="0"/>
                </a:rPr>
                <a:t>75%</a:t>
              </a:r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EADF2C54-89CF-40A0-BAB1-EA0EA77B64B8}"/>
                </a:ext>
              </a:extLst>
            </p:cNvPr>
            <p:cNvSpPr/>
            <p:nvPr/>
          </p:nvSpPr>
          <p:spPr>
            <a:xfrm>
              <a:off x="1502137" y="1157844"/>
              <a:ext cx="350560" cy="170992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E139D4CB-A07A-4FFD-81E0-51D46A071EF8}"/>
                </a:ext>
              </a:extLst>
            </p:cNvPr>
            <p:cNvSpPr/>
            <p:nvPr/>
          </p:nvSpPr>
          <p:spPr>
            <a:xfrm>
              <a:off x="3204467" y="1157844"/>
              <a:ext cx="350560" cy="170992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A53DB74C-1028-41CB-841E-378A1279F42C}"/>
                </a:ext>
              </a:extLst>
            </p:cNvPr>
            <p:cNvSpPr/>
            <p:nvPr/>
          </p:nvSpPr>
          <p:spPr>
            <a:xfrm>
              <a:off x="4903391" y="1157844"/>
              <a:ext cx="350560" cy="170992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FD77B82E-3A4C-43DB-AEE1-BCA649F772E1}"/>
                </a:ext>
              </a:extLst>
            </p:cNvPr>
            <p:cNvSpPr/>
            <p:nvPr/>
          </p:nvSpPr>
          <p:spPr>
            <a:xfrm>
              <a:off x="6262545" y="1157844"/>
              <a:ext cx="350560" cy="170992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AD391F29-2CF5-4B6B-BBFE-A5CBA8221282}"/>
              </a:ext>
            </a:extLst>
          </p:cNvPr>
          <p:cNvGrpSpPr/>
          <p:nvPr/>
        </p:nvGrpSpPr>
        <p:grpSpPr>
          <a:xfrm>
            <a:off x="177371" y="5640276"/>
            <a:ext cx="6596246" cy="588655"/>
            <a:chOff x="177371" y="1064116"/>
            <a:chExt cx="6596246" cy="588655"/>
          </a:xfrm>
        </p:grpSpPr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E7996A80-1CF4-4720-8713-C00C9F641F3D}"/>
                </a:ext>
              </a:extLst>
            </p:cNvPr>
            <p:cNvSpPr/>
            <p:nvPr/>
          </p:nvSpPr>
          <p:spPr>
            <a:xfrm>
              <a:off x="177371" y="1064116"/>
              <a:ext cx="6462793" cy="3584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radley Hand ITC" panose="03070402050302030203" pitchFamily="66" charset="0"/>
              </a:endParaRPr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1D6B0CC6-45E1-407D-867D-ADF8C8CA50A7}"/>
                </a:ext>
              </a:extLst>
            </p:cNvPr>
            <p:cNvSpPr txBox="1"/>
            <p:nvPr/>
          </p:nvSpPr>
          <p:spPr>
            <a:xfrm>
              <a:off x="6222773" y="1359837"/>
              <a:ext cx="5508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Bradley Hand ITC" panose="03070402050302030203" pitchFamily="66" charset="0"/>
                </a:rPr>
                <a:t>100%</a:t>
              </a:r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E9C70CBC-6E87-491C-BC17-74F9416DB2A2}"/>
                </a:ext>
              </a:extLst>
            </p:cNvPr>
            <p:cNvSpPr txBox="1"/>
            <p:nvPr/>
          </p:nvSpPr>
          <p:spPr>
            <a:xfrm>
              <a:off x="3156035" y="1359836"/>
              <a:ext cx="4847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Bradley Hand ITC" panose="03070402050302030203" pitchFamily="66" charset="0"/>
                </a:rPr>
                <a:t>50%</a:t>
              </a:r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DD8ABAA1-56B9-41B6-B2D6-468382AD2E89}"/>
                </a:ext>
              </a:extLst>
            </p:cNvPr>
            <p:cNvSpPr txBox="1"/>
            <p:nvPr/>
          </p:nvSpPr>
          <p:spPr>
            <a:xfrm>
              <a:off x="1464527" y="1369596"/>
              <a:ext cx="4641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Bradley Hand ITC" panose="03070402050302030203" pitchFamily="66" charset="0"/>
                </a:rPr>
                <a:t>25%</a:t>
              </a:r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96F09EE5-AA17-4A27-A20E-F8C17EA0141A}"/>
                </a:ext>
              </a:extLst>
            </p:cNvPr>
            <p:cNvSpPr txBox="1"/>
            <p:nvPr/>
          </p:nvSpPr>
          <p:spPr>
            <a:xfrm>
              <a:off x="4842772" y="1375772"/>
              <a:ext cx="4847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Bradley Hand ITC" panose="03070402050302030203" pitchFamily="66" charset="0"/>
                </a:rPr>
                <a:t>75%</a:t>
              </a:r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B31CABCE-2748-4682-BBB0-88D04697BE8E}"/>
                </a:ext>
              </a:extLst>
            </p:cNvPr>
            <p:cNvSpPr/>
            <p:nvPr/>
          </p:nvSpPr>
          <p:spPr>
            <a:xfrm>
              <a:off x="1502137" y="1157844"/>
              <a:ext cx="350560" cy="170992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50A84FF4-6FBB-4215-B3D5-387002A96E2E}"/>
                </a:ext>
              </a:extLst>
            </p:cNvPr>
            <p:cNvSpPr/>
            <p:nvPr/>
          </p:nvSpPr>
          <p:spPr>
            <a:xfrm>
              <a:off x="3204467" y="1157844"/>
              <a:ext cx="350560" cy="170992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2C8958DA-CA0C-4BF0-878A-6D31DC8CC768}"/>
                </a:ext>
              </a:extLst>
            </p:cNvPr>
            <p:cNvSpPr/>
            <p:nvPr/>
          </p:nvSpPr>
          <p:spPr>
            <a:xfrm>
              <a:off x="4903391" y="1157844"/>
              <a:ext cx="350560" cy="170992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87162B7A-D853-4E65-86CA-03583110E3E6}"/>
                </a:ext>
              </a:extLst>
            </p:cNvPr>
            <p:cNvSpPr/>
            <p:nvPr/>
          </p:nvSpPr>
          <p:spPr>
            <a:xfrm>
              <a:off x="6262545" y="1157844"/>
              <a:ext cx="350560" cy="170992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98C02997-04B2-47CA-88BC-7E09197903F9}"/>
              </a:ext>
            </a:extLst>
          </p:cNvPr>
          <p:cNvGrpSpPr/>
          <p:nvPr/>
        </p:nvGrpSpPr>
        <p:grpSpPr>
          <a:xfrm>
            <a:off x="177371" y="6485711"/>
            <a:ext cx="6596246" cy="588655"/>
            <a:chOff x="177371" y="1064116"/>
            <a:chExt cx="6596246" cy="588655"/>
          </a:xfrm>
        </p:grpSpPr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3872DF9E-B00A-4D47-A8FB-18C4E830E48C}"/>
                </a:ext>
              </a:extLst>
            </p:cNvPr>
            <p:cNvSpPr/>
            <p:nvPr/>
          </p:nvSpPr>
          <p:spPr>
            <a:xfrm>
              <a:off x="177371" y="1064116"/>
              <a:ext cx="6462793" cy="3584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radley Hand ITC" panose="03070402050302030203" pitchFamily="66" charset="0"/>
              </a:endParaRPr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10EA82B3-9309-471D-A110-F87A541323B3}"/>
                </a:ext>
              </a:extLst>
            </p:cNvPr>
            <p:cNvSpPr txBox="1"/>
            <p:nvPr/>
          </p:nvSpPr>
          <p:spPr>
            <a:xfrm>
              <a:off x="6222773" y="1359837"/>
              <a:ext cx="5508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Bradley Hand ITC" panose="03070402050302030203" pitchFamily="66" charset="0"/>
                </a:rPr>
                <a:t>100%</a:t>
              </a:r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0EE00535-17E3-451A-BC12-0ED5F1858F8F}"/>
                </a:ext>
              </a:extLst>
            </p:cNvPr>
            <p:cNvSpPr txBox="1"/>
            <p:nvPr/>
          </p:nvSpPr>
          <p:spPr>
            <a:xfrm>
              <a:off x="3156035" y="1359836"/>
              <a:ext cx="4847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Bradley Hand ITC" panose="03070402050302030203" pitchFamily="66" charset="0"/>
                </a:rPr>
                <a:t>50%</a:t>
              </a:r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89DC0D58-DF3E-4996-90C7-25A98616D32A}"/>
                </a:ext>
              </a:extLst>
            </p:cNvPr>
            <p:cNvSpPr txBox="1"/>
            <p:nvPr/>
          </p:nvSpPr>
          <p:spPr>
            <a:xfrm>
              <a:off x="1464527" y="1369596"/>
              <a:ext cx="4641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Bradley Hand ITC" panose="03070402050302030203" pitchFamily="66" charset="0"/>
                </a:rPr>
                <a:t>25%</a:t>
              </a:r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F2C426C4-53AF-4B98-BAC2-8083E562BA7B}"/>
                </a:ext>
              </a:extLst>
            </p:cNvPr>
            <p:cNvSpPr txBox="1"/>
            <p:nvPr/>
          </p:nvSpPr>
          <p:spPr>
            <a:xfrm>
              <a:off x="4842772" y="1375772"/>
              <a:ext cx="4847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Bradley Hand ITC" panose="03070402050302030203" pitchFamily="66" charset="0"/>
                </a:rPr>
                <a:t>75%</a:t>
              </a:r>
            </a:p>
          </p:txBody>
        </p:sp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520CCA8F-D181-4A9A-AFF2-D814FCA3F1C4}"/>
                </a:ext>
              </a:extLst>
            </p:cNvPr>
            <p:cNvSpPr/>
            <p:nvPr/>
          </p:nvSpPr>
          <p:spPr>
            <a:xfrm>
              <a:off x="1502137" y="1157844"/>
              <a:ext cx="350560" cy="170992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8AB99B91-41DF-41BA-A16A-CB2B40B6E025}"/>
                </a:ext>
              </a:extLst>
            </p:cNvPr>
            <p:cNvSpPr/>
            <p:nvPr/>
          </p:nvSpPr>
          <p:spPr>
            <a:xfrm>
              <a:off x="3204467" y="1157844"/>
              <a:ext cx="350560" cy="170992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EDFC670E-BBDC-475D-8430-371A5147F2D7}"/>
                </a:ext>
              </a:extLst>
            </p:cNvPr>
            <p:cNvSpPr/>
            <p:nvPr/>
          </p:nvSpPr>
          <p:spPr>
            <a:xfrm>
              <a:off x="4903391" y="1157844"/>
              <a:ext cx="350560" cy="170992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FA57AED5-035B-4956-AEA4-366DE7FD4465}"/>
                </a:ext>
              </a:extLst>
            </p:cNvPr>
            <p:cNvSpPr/>
            <p:nvPr/>
          </p:nvSpPr>
          <p:spPr>
            <a:xfrm>
              <a:off x="6262545" y="1157844"/>
              <a:ext cx="350560" cy="170992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876642D0-C503-4CCD-8A00-21548DBB7D8B}"/>
              </a:ext>
            </a:extLst>
          </p:cNvPr>
          <p:cNvGrpSpPr/>
          <p:nvPr/>
        </p:nvGrpSpPr>
        <p:grpSpPr>
          <a:xfrm>
            <a:off x="177371" y="7428179"/>
            <a:ext cx="6596246" cy="588655"/>
            <a:chOff x="177371" y="1064116"/>
            <a:chExt cx="6596246" cy="588655"/>
          </a:xfrm>
        </p:grpSpPr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2E7364C7-B8C8-4567-B47D-CC8A75ED6D5C}"/>
                </a:ext>
              </a:extLst>
            </p:cNvPr>
            <p:cNvSpPr/>
            <p:nvPr/>
          </p:nvSpPr>
          <p:spPr>
            <a:xfrm>
              <a:off x="177371" y="1064116"/>
              <a:ext cx="6462793" cy="3584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radley Hand ITC" panose="03070402050302030203" pitchFamily="66" charset="0"/>
              </a:endParaRPr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EC4E2F33-28DF-447C-8118-E3307D6E93B3}"/>
                </a:ext>
              </a:extLst>
            </p:cNvPr>
            <p:cNvSpPr txBox="1"/>
            <p:nvPr/>
          </p:nvSpPr>
          <p:spPr>
            <a:xfrm>
              <a:off x="6222773" y="1359837"/>
              <a:ext cx="5508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Bradley Hand ITC" panose="03070402050302030203" pitchFamily="66" charset="0"/>
                </a:rPr>
                <a:t>100%</a:t>
              </a:r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E3C71F93-34B7-4FA2-AEAF-9FA632530AE3}"/>
                </a:ext>
              </a:extLst>
            </p:cNvPr>
            <p:cNvSpPr txBox="1"/>
            <p:nvPr/>
          </p:nvSpPr>
          <p:spPr>
            <a:xfrm>
              <a:off x="3156035" y="1359836"/>
              <a:ext cx="4847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Bradley Hand ITC" panose="03070402050302030203" pitchFamily="66" charset="0"/>
                </a:rPr>
                <a:t>50%</a:t>
              </a:r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4AF3335E-B637-4060-B973-6C9693DE6F0D}"/>
                </a:ext>
              </a:extLst>
            </p:cNvPr>
            <p:cNvSpPr txBox="1"/>
            <p:nvPr/>
          </p:nvSpPr>
          <p:spPr>
            <a:xfrm>
              <a:off x="1464527" y="1369596"/>
              <a:ext cx="4641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Bradley Hand ITC" panose="03070402050302030203" pitchFamily="66" charset="0"/>
                </a:rPr>
                <a:t>25%</a:t>
              </a:r>
            </a:p>
          </p:txBody>
        </p: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17779720-388B-4BD2-BB69-22781A3230ED}"/>
                </a:ext>
              </a:extLst>
            </p:cNvPr>
            <p:cNvSpPr txBox="1"/>
            <p:nvPr/>
          </p:nvSpPr>
          <p:spPr>
            <a:xfrm>
              <a:off x="4842772" y="1375772"/>
              <a:ext cx="4847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Bradley Hand ITC" panose="03070402050302030203" pitchFamily="66" charset="0"/>
                </a:rPr>
                <a:t>75%</a:t>
              </a:r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21E87035-4F1E-4BF5-9496-47BAFD16B748}"/>
                </a:ext>
              </a:extLst>
            </p:cNvPr>
            <p:cNvSpPr/>
            <p:nvPr/>
          </p:nvSpPr>
          <p:spPr>
            <a:xfrm>
              <a:off x="1502137" y="1157844"/>
              <a:ext cx="350560" cy="170992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1956D0EE-2C25-4895-B853-6DD90DF1F678}"/>
                </a:ext>
              </a:extLst>
            </p:cNvPr>
            <p:cNvSpPr/>
            <p:nvPr/>
          </p:nvSpPr>
          <p:spPr>
            <a:xfrm>
              <a:off x="3204467" y="1157844"/>
              <a:ext cx="350560" cy="170992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A2B31354-1EEE-45EE-90BD-1DFB6C16CC4D}"/>
                </a:ext>
              </a:extLst>
            </p:cNvPr>
            <p:cNvSpPr/>
            <p:nvPr/>
          </p:nvSpPr>
          <p:spPr>
            <a:xfrm>
              <a:off x="4903391" y="1157844"/>
              <a:ext cx="350560" cy="170992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10193528-6D42-40FE-B34B-3022B2B68261}"/>
                </a:ext>
              </a:extLst>
            </p:cNvPr>
            <p:cNvSpPr/>
            <p:nvPr/>
          </p:nvSpPr>
          <p:spPr>
            <a:xfrm>
              <a:off x="6262545" y="1157844"/>
              <a:ext cx="350560" cy="170992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DE572681-6F57-41D7-AB64-0E18A3012B35}"/>
              </a:ext>
            </a:extLst>
          </p:cNvPr>
          <p:cNvGrpSpPr/>
          <p:nvPr/>
        </p:nvGrpSpPr>
        <p:grpSpPr>
          <a:xfrm>
            <a:off x="177371" y="8258191"/>
            <a:ext cx="6596246" cy="588655"/>
            <a:chOff x="177371" y="1064116"/>
            <a:chExt cx="6596246" cy="588655"/>
          </a:xfrm>
        </p:grpSpPr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97B7E03B-98DD-45CF-B3E9-75EC57B89DD6}"/>
                </a:ext>
              </a:extLst>
            </p:cNvPr>
            <p:cNvSpPr/>
            <p:nvPr/>
          </p:nvSpPr>
          <p:spPr>
            <a:xfrm>
              <a:off x="177371" y="1064116"/>
              <a:ext cx="6462793" cy="3584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radley Hand ITC" panose="03070402050302030203" pitchFamily="66" charset="0"/>
              </a:endParaRPr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C0B28D77-891B-40A7-8CCE-8D2E7C640AD7}"/>
                </a:ext>
              </a:extLst>
            </p:cNvPr>
            <p:cNvSpPr txBox="1"/>
            <p:nvPr/>
          </p:nvSpPr>
          <p:spPr>
            <a:xfrm>
              <a:off x="6222773" y="1359837"/>
              <a:ext cx="5508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Bradley Hand ITC" panose="03070402050302030203" pitchFamily="66" charset="0"/>
                </a:rPr>
                <a:t>100%</a:t>
              </a:r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2A92730F-C5A4-430B-8CB2-6F00B2309DBC}"/>
                </a:ext>
              </a:extLst>
            </p:cNvPr>
            <p:cNvSpPr txBox="1"/>
            <p:nvPr/>
          </p:nvSpPr>
          <p:spPr>
            <a:xfrm>
              <a:off x="3156035" y="1359836"/>
              <a:ext cx="4847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Bradley Hand ITC" panose="03070402050302030203" pitchFamily="66" charset="0"/>
                </a:rPr>
                <a:t>50%</a:t>
              </a:r>
            </a:p>
          </p:txBody>
        </p: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E8AFC97D-57C8-4323-970A-D3F0FC253576}"/>
                </a:ext>
              </a:extLst>
            </p:cNvPr>
            <p:cNvSpPr txBox="1"/>
            <p:nvPr/>
          </p:nvSpPr>
          <p:spPr>
            <a:xfrm>
              <a:off x="1464527" y="1369596"/>
              <a:ext cx="4641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Bradley Hand ITC" panose="03070402050302030203" pitchFamily="66" charset="0"/>
                </a:rPr>
                <a:t>25%</a:t>
              </a:r>
            </a:p>
          </p:txBody>
        </p: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6927CA50-6A87-41E9-9F6A-D7CAB881819D}"/>
                </a:ext>
              </a:extLst>
            </p:cNvPr>
            <p:cNvSpPr txBox="1"/>
            <p:nvPr/>
          </p:nvSpPr>
          <p:spPr>
            <a:xfrm>
              <a:off x="4842772" y="1375772"/>
              <a:ext cx="4847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Bradley Hand ITC" panose="03070402050302030203" pitchFamily="66" charset="0"/>
                </a:rPr>
                <a:t>75%</a:t>
              </a:r>
            </a:p>
          </p:txBody>
        </p:sp>
        <p:sp>
          <p:nvSpPr>
            <p:cNvPr id="198" name="Rectangle 197">
              <a:extLst>
                <a:ext uri="{FF2B5EF4-FFF2-40B4-BE49-F238E27FC236}">
                  <a16:creationId xmlns:a16="http://schemas.microsoft.com/office/drawing/2014/main" id="{53F96FA7-8874-4C6E-B3A5-CE221E64183E}"/>
                </a:ext>
              </a:extLst>
            </p:cNvPr>
            <p:cNvSpPr/>
            <p:nvPr/>
          </p:nvSpPr>
          <p:spPr>
            <a:xfrm>
              <a:off x="1502137" y="1157844"/>
              <a:ext cx="350560" cy="170992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Rectangle 198">
              <a:extLst>
                <a:ext uri="{FF2B5EF4-FFF2-40B4-BE49-F238E27FC236}">
                  <a16:creationId xmlns:a16="http://schemas.microsoft.com/office/drawing/2014/main" id="{0A4BB92F-0460-400E-9D6C-A0FF7AB1F689}"/>
                </a:ext>
              </a:extLst>
            </p:cNvPr>
            <p:cNvSpPr/>
            <p:nvPr/>
          </p:nvSpPr>
          <p:spPr>
            <a:xfrm>
              <a:off x="3204467" y="1157844"/>
              <a:ext cx="350560" cy="170992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9E0FAC7B-B403-4642-B5C6-EB0652E3F352}"/>
                </a:ext>
              </a:extLst>
            </p:cNvPr>
            <p:cNvSpPr/>
            <p:nvPr/>
          </p:nvSpPr>
          <p:spPr>
            <a:xfrm>
              <a:off x="4903391" y="1157844"/>
              <a:ext cx="350560" cy="170992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Rectangle 200">
              <a:extLst>
                <a:ext uri="{FF2B5EF4-FFF2-40B4-BE49-F238E27FC236}">
                  <a16:creationId xmlns:a16="http://schemas.microsoft.com/office/drawing/2014/main" id="{9F21FDB4-6BFA-4CD8-B969-9BBC5D9604CD}"/>
                </a:ext>
              </a:extLst>
            </p:cNvPr>
            <p:cNvSpPr/>
            <p:nvPr/>
          </p:nvSpPr>
          <p:spPr>
            <a:xfrm>
              <a:off x="6262545" y="1157844"/>
              <a:ext cx="350560" cy="170992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602781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Rice bowl icon outline style Royalty Free Vector Image">
            <a:extLst>
              <a:ext uri="{FF2B5EF4-FFF2-40B4-BE49-F238E27FC236}">
                <a16:creationId xmlns:a16="http://schemas.microsoft.com/office/drawing/2014/main" id="{4B64808A-656A-4AF1-940C-D8DA272B81C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629"/>
          <a:stretch/>
        </p:blipFill>
        <p:spPr bwMode="auto">
          <a:xfrm>
            <a:off x="4651878" y="2076153"/>
            <a:ext cx="1124311" cy="1059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Sandwich Outline Images, Stock Photos &amp;amp; Vectors | Shutterstock">
            <a:extLst>
              <a:ext uri="{FF2B5EF4-FFF2-40B4-BE49-F238E27FC236}">
                <a16:creationId xmlns:a16="http://schemas.microsoft.com/office/drawing/2014/main" id="{A720643C-67A0-4DC0-8355-2107D214DE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900"/>
          <a:stretch/>
        </p:blipFill>
        <p:spPr bwMode="auto">
          <a:xfrm>
            <a:off x="3524611" y="4183695"/>
            <a:ext cx="803449" cy="776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ood, fork, italian, line, outline, pasta, spaghetti icon - Download on  Iconfinder">
            <a:extLst>
              <a:ext uri="{FF2B5EF4-FFF2-40B4-BE49-F238E27FC236}">
                <a16:creationId xmlns:a16="http://schemas.microsoft.com/office/drawing/2014/main" id="{F99DBD59-0499-4917-90E5-3CA63D39C1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2739" y="6226413"/>
            <a:ext cx="1821339" cy="1821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ancakes icon outline style Royalty Free Vector Image">
            <a:extLst>
              <a:ext uri="{FF2B5EF4-FFF2-40B4-BE49-F238E27FC236}">
                <a16:creationId xmlns:a16="http://schemas.microsoft.com/office/drawing/2014/main" id="{CEEBF29E-8687-4AAA-A79E-FEDE513A7C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22" b="29042"/>
          <a:stretch/>
        </p:blipFill>
        <p:spPr bwMode="auto">
          <a:xfrm rot="19827516">
            <a:off x="854242" y="2660847"/>
            <a:ext cx="2057400" cy="1188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Bananas black and color gradient outline Vector Image">
            <a:extLst>
              <a:ext uri="{FF2B5EF4-FFF2-40B4-BE49-F238E27FC236}">
                <a16:creationId xmlns:a16="http://schemas.microsoft.com/office/drawing/2014/main" id="{9B155C19-7B4C-4669-8BEF-DF0107AD2A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993"/>
          <a:stretch/>
        </p:blipFill>
        <p:spPr bwMode="auto">
          <a:xfrm>
            <a:off x="459840" y="6605053"/>
            <a:ext cx="1563450" cy="1073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EF80B50-0C0A-4B30-AC61-16C9BD1A9143}"/>
              </a:ext>
            </a:extLst>
          </p:cNvPr>
          <p:cNvSpPr/>
          <p:nvPr/>
        </p:nvSpPr>
        <p:spPr>
          <a:xfrm>
            <a:off x="244615" y="1465580"/>
            <a:ext cx="1993900" cy="1574800"/>
          </a:xfrm>
          <a:prstGeom prst="roundRect">
            <a:avLst>
              <a:gd name="adj" fmla="val 1011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B56FBE5-EC30-483D-A234-DC95BFA367AA}"/>
              </a:ext>
            </a:extLst>
          </p:cNvPr>
          <p:cNvSpPr/>
          <p:nvPr/>
        </p:nvSpPr>
        <p:spPr>
          <a:xfrm>
            <a:off x="2432050" y="1465580"/>
            <a:ext cx="1993900" cy="1574800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62D6AA8-7E80-44EF-AB3C-C8D6EE8D656E}"/>
              </a:ext>
            </a:extLst>
          </p:cNvPr>
          <p:cNvSpPr/>
          <p:nvPr/>
        </p:nvSpPr>
        <p:spPr>
          <a:xfrm>
            <a:off x="4603750" y="1465580"/>
            <a:ext cx="1993900" cy="1574800"/>
          </a:xfrm>
          <a:prstGeom prst="roundRect">
            <a:avLst>
              <a:gd name="adj" fmla="val 860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4D0239-1889-4AD2-B052-4D3679EF3BEC}"/>
              </a:ext>
            </a:extLst>
          </p:cNvPr>
          <p:cNvSpPr txBox="1"/>
          <p:nvPr/>
        </p:nvSpPr>
        <p:spPr>
          <a:xfrm>
            <a:off x="680391" y="1096248"/>
            <a:ext cx="1153818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b="1" dirty="0">
                <a:latin typeface="Bradley Hand ITC" panose="03070402050302030203" pitchFamily="66" charset="0"/>
              </a:rPr>
              <a:t>Breakfast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83243CB-9C01-4813-801B-CE07B3B301CC}"/>
              </a:ext>
            </a:extLst>
          </p:cNvPr>
          <p:cNvSpPr txBox="1"/>
          <p:nvPr/>
        </p:nvSpPr>
        <p:spPr>
          <a:xfrm>
            <a:off x="2852091" y="1096248"/>
            <a:ext cx="1153818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b="1" dirty="0">
                <a:latin typeface="Bradley Hand ITC" panose="03070402050302030203" pitchFamily="66" charset="0"/>
              </a:rPr>
              <a:t>Lunch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A927E8E-E4D2-44D7-BF8E-AA3D28A9B60D}"/>
              </a:ext>
            </a:extLst>
          </p:cNvPr>
          <p:cNvSpPr txBox="1"/>
          <p:nvPr/>
        </p:nvSpPr>
        <p:spPr>
          <a:xfrm>
            <a:off x="5023791" y="1096248"/>
            <a:ext cx="1153818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b="1" dirty="0">
                <a:latin typeface="Bradley Hand ITC" panose="03070402050302030203" pitchFamily="66" charset="0"/>
              </a:rPr>
              <a:t>Dinner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0501FAD-8570-411E-B172-8CD99D31149C}"/>
              </a:ext>
            </a:extLst>
          </p:cNvPr>
          <p:cNvSpPr txBox="1"/>
          <p:nvPr/>
        </p:nvSpPr>
        <p:spPr>
          <a:xfrm>
            <a:off x="-67968" y="-50919"/>
            <a:ext cx="3789068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Rage Italic" panose="03070502040507070304" pitchFamily="66" charset="0"/>
              </a:rPr>
              <a:t>Meal Prep &amp; Log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192A136-141A-4905-88BC-173E72F51583}"/>
              </a:ext>
            </a:extLst>
          </p:cNvPr>
          <p:cNvSpPr/>
          <p:nvPr/>
        </p:nvSpPr>
        <p:spPr>
          <a:xfrm>
            <a:off x="5258741" y="0"/>
            <a:ext cx="157385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December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F0892F9F-975E-426F-A7A7-97B2C7CD9004}"/>
              </a:ext>
            </a:extLst>
          </p:cNvPr>
          <p:cNvSpPr/>
          <p:nvPr/>
        </p:nvSpPr>
        <p:spPr>
          <a:xfrm>
            <a:off x="244615" y="3409712"/>
            <a:ext cx="1993900" cy="1574800"/>
          </a:xfrm>
          <a:prstGeom prst="roundRect">
            <a:avLst>
              <a:gd name="adj" fmla="val 1011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ADF08EDB-1286-4AB2-B6FA-9174C2EDC613}"/>
              </a:ext>
            </a:extLst>
          </p:cNvPr>
          <p:cNvSpPr/>
          <p:nvPr/>
        </p:nvSpPr>
        <p:spPr>
          <a:xfrm>
            <a:off x="2432050" y="3409712"/>
            <a:ext cx="1993900" cy="1574800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46C97BDF-3442-4206-A3E1-5A7BC74B0E5B}"/>
              </a:ext>
            </a:extLst>
          </p:cNvPr>
          <p:cNvSpPr/>
          <p:nvPr/>
        </p:nvSpPr>
        <p:spPr>
          <a:xfrm>
            <a:off x="4603750" y="3409712"/>
            <a:ext cx="1993900" cy="1574800"/>
          </a:xfrm>
          <a:prstGeom prst="roundRect">
            <a:avLst>
              <a:gd name="adj" fmla="val 860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443D303D-DAA5-4846-985F-FC5BB6349E0C}"/>
              </a:ext>
            </a:extLst>
          </p:cNvPr>
          <p:cNvSpPr/>
          <p:nvPr/>
        </p:nvSpPr>
        <p:spPr>
          <a:xfrm>
            <a:off x="250024" y="5353844"/>
            <a:ext cx="1993900" cy="1574800"/>
          </a:xfrm>
          <a:prstGeom prst="roundRect">
            <a:avLst>
              <a:gd name="adj" fmla="val 1011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76D6C0E3-D639-4A9F-981E-2544AA622394}"/>
              </a:ext>
            </a:extLst>
          </p:cNvPr>
          <p:cNvSpPr/>
          <p:nvPr/>
        </p:nvSpPr>
        <p:spPr>
          <a:xfrm>
            <a:off x="2437459" y="5353844"/>
            <a:ext cx="1993900" cy="1574800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52B5C12B-01A1-4D9D-AF98-02EBDE80124D}"/>
              </a:ext>
            </a:extLst>
          </p:cNvPr>
          <p:cNvSpPr/>
          <p:nvPr/>
        </p:nvSpPr>
        <p:spPr>
          <a:xfrm>
            <a:off x="4609159" y="5353844"/>
            <a:ext cx="1993900" cy="1574800"/>
          </a:xfrm>
          <a:prstGeom prst="roundRect">
            <a:avLst>
              <a:gd name="adj" fmla="val 860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576A9ACB-AD95-4FC4-9B95-9D373553E63A}"/>
              </a:ext>
            </a:extLst>
          </p:cNvPr>
          <p:cNvSpPr/>
          <p:nvPr/>
        </p:nvSpPr>
        <p:spPr>
          <a:xfrm>
            <a:off x="244615" y="7297976"/>
            <a:ext cx="1993900" cy="1574800"/>
          </a:xfrm>
          <a:prstGeom prst="roundRect">
            <a:avLst>
              <a:gd name="adj" fmla="val 1011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5FC927ED-F36B-4498-BF25-C98002CCA52D}"/>
              </a:ext>
            </a:extLst>
          </p:cNvPr>
          <p:cNvSpPr/>
          <p:nvPr/>
        </p:nvSpPr>
        <p:spPr>
          <a:xfrm>
            <a:off x="2432050" y="7297976"/>
            <a:ext cx="1993900" cy="1574800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A9E493C0-1C7B-4F6C-BD91-17F5272F47E3}"/>
              </a:ext>
            </a:extLst>
          </p:cNvPr>
          <p:cNvSpPr/>
          <p:nvPr/>
        </p:nvSpPr>
        <p:spPr>
          <a:xfrm>
            <a:off x="4603750" y="7297976"/>
            <a:ext cx="1993900" cy="1574800"/>
          </a:xfrm>
          <a:prstGeom prst="roundRect">
            <a:avLst>
              <a:gd name="adj" fmla="val 860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70910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A5D523F-BAFF-4CA3-A008-33C931C770AF}"/>
              </a:ext>
            </a:extLst>
          </p:cNvPr>
          <p:cNvSpPr txBox="1"/>
          <p:nvPr/>
        </p:nvSpPr>
        <p:spPr>
          <a:xfrm>
            <a:off x="1492948" y="0"/>
            <a:ext cx="3872103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Kristen ITC" panose="03050502040202030202" pitchFamily="66" charset="0"/>
              </a:rPr>
              <a:t>December Review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10079B4-1345-4432-8EF0-88E3B595CF5D}"/>
              </a:ext>
            </a:extLst>
          </p:cNvPr>
          <p:cNvSpPr/>
          <p:nvPr/>
        </p:nvSpPr>
        <p:spPr>
          <a:xfrm>
            <a:off x="3509210" y="885465"/>
            <a:ext cx="3330038" cy="2474181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BA583A9-0392-4426-8CE6-67A326BE6540}"/>
              </a:ext>
            </a:extLst>
          </p:cNvPr>
          <p:cNvSpPr/>
          <p:nvPr/>
        </p:nvSpPr>
        <p:spPr>
          <a:xfrm>
            <a:off x="3509210" y="3609118"/>
            <a:ext cx="3330038" cy="2474181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E707F9C-B087-415F-BAB7-271FE26EEB16}"/>
              </a:ext>
            </a:extLst>
          </p:cNvPr>
          <p:cNvSpPr/>
          <p:nvPr/>
        </p:nvSpPr>
        <p:spPr>
          <a:xfrm>
            <a:off x="3527963" y="6502178"/>
            <a:ext cx="3330038" cy="2474181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72D8A23-5846-40A6-BE6A-F110E25D8A7A}"/>
              </a:ext>
            </a:extLst>
          </p:cNvPr>
          <p:cNvSpPr/>
          <p:nvPr/>
        </p:nvSpPr>
        <p:spPr>
          <a:xfrm>
            <a:off x="12700" y="893858"/>
            <a:ext cx="3330038" cy="2474181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444809C-80BF-4F25-9120-67B96900B24C}"/>
              </a:ext>
            </a:extLst>
          </p:cNvPr>
          <p:cNvSpPr/>
          <p:nvPr/>
        </p:nvSpPr>
        <p:spPr>
          <a:xfrm>
            <a:off x="6649" y="3609118"/>
            <a:ext cx="3330038" cy="2474181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C414D91-36BA-42B7-AE85-5992E34B8097}"/>
              </a:ext>
            </a:extLst>
          </p:cNvPr>
          <p:cNvSpPr/>
          <p:nvPr/>
        </p:nvSpPr>
        <p:spPr>
          <a:xfrm>
            <a:off x="1" y="6502178"/>
            <a:ext cx="3330038" cy="2474181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9FCD6B-15AA-4382-BAA5-2D351ABC874A}"/>
              </a:ext>
            </a:extLst>
          </p:cNvPr>
          <p:cNvSpPr txBox="1"/>
          <p:nvPr/>
        </p:nvSpPr>
        <p:spPr>
          <a:xfrm>
            <a:off x="379862" y="716279"/>
            <a:ext cx="65566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Bradley Hand ITC" panose="03070402050302030203" pitchFamily="66" charset="0"/>
              </a:rPr>
              <a:t>Keep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D8AA0C-4857-4501-B7FB-AB17D94A5987}"/>
              </a:ext>
            </a:extLst>
          </p:cNvPr>
          <p:cNvSpPr txBox="1"/>
          <p:nvPr/>
        </p:nvSpPr>
        <p:spPr>
          <a:xfrm>
            <a:off x="3768379" y="716279"/>
            <a:ext cx="77822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Bradley Hand ITC" panose="03070402050302030203" pitchFamily="66" charset="0"/>
              </a:rPr>
              <a:t>Ditch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937754-C609-4C7F-A753-AF72055486C0}"/>
              </a:ext>
            </a:extLst>
          </p:cNvPr>
          <p:cNvSpPr txBox="1"/>
          <p:nvPr/>
        </p:nvSpPr>
        <p:spPr>
          <a:xfrm>
            <a:off x="259170" y="3452151"/>
            <a:ext cx="99813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Bradley Hand ITC" panose="03070402050302030203" pitchFamily="66" charset="0"/>
              </a:rPr>
              <a:t>Change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BC029C-A405-4ECC-9D2F-43BC15829711}"/>
              </a:ext>
            </a:extLst>
          </p:cNvPr>
          <p:cNvSpPr txBox="1"/>
          <p:nvPr/>
        </p:nvSpPr>
        <p:spPr>
          <a:xfrm>
            <a:off x="3768379" y="3452151"/>
            <a:ext cx="77822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Bradley Hand ITC" panose="03070402050302030203" pitchFamily="66" charset="0"/>
              </a:rPr>
              <a:t>Try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D3B88F-6DEF-4046-B4B2-247D3CB26ED7}"/>
              </a:ext>
            </a:extLst>
          </p:cNvPr>
          <p:cNvSpPr txBox="1"/>
          <p:nvPr/>
        </p:nvSpPr>
        <p:spPr>
          <a:xfrm>
            <a:off x="348070" y="6330489"/>
            <a:ext cx="77636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Bradley Hand ITC" panose="03070402050302030203" pitchFamily="66" charset="0"/>
              </a:rPr>
              <a:t>Goals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AE1C523-8836-41AD-AD74-8CB1BD9114DC}"/>
              </a:ext>
            </a:extLst>
          </p:cNvPr>
          <p:cNvSpPr txBox="1"/>
          <p:nvPr/>
        </p:nvSpPr>
        <p:spPr>
          <a:xfrm>
            <a:off x="3806880" y="6330489"/>
            <a:ext cx="169222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Bradley Hand ITC" panose="03070402050302030203" pitchFamily="66" charset="0"/>
              </a:rPr>
              <a:t>Best Moments</a:t>
            </a:r>
          </a:p>
        </p:txBody>
      </p:sp>
      <p:pic>
        <p:nvPicPr>
          <p:cNvPr id="16" name="Graphic 15" descr="Lightbulb with solid fill">
            <a:extLst>
              <a:ext uri="{FF2B5EF4-FFF2-40B4-BE49-F238E27FC236}">
                <a16:creationId xmlns:a16="http://schemas.microsoft.com/office/drawing/2014/main" id="{3B040570-749D-49F8-A129-E936D59F24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9464413">
            <a:off x="2971800" y="4114800"/>
            <a:ext cx="914400" cy="914400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76D96FF5-0E8F-4F7E-9425-B184ECB10BB0}"/>
              </a:ext>
            </a:extLst>
          </p:cNvPr>
          <p:cNvGrpSpPr/>
          <p:nvPr/>
        </p:nvGrpSpPr>
        <p:grpSpPr>
          <a:xfrm>
            <a:off x="2465294" y="8122024"/>
            <a:ext cx="677957" cy="793499"/>
            <a:chOff x="2457451" y="8250142"/>
            <a:chExt cx="571500" cy="571500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931FA03-5D01-4D77-BB55-45E313F9A363}"/>
                </a:ext>
              </a:extLst>
            </p:cNvPr>
            <p:cNvSpPr/>
            <p:nvPr/>
          </p:nvSpPr>
          <p:spPr>
            <a:xfrm flipH="1">
              <a:off x="2876551" y="8250142"/>
              <a:ext cx="152400" cy="571500"/>
            </a:xfrm>
            <a:custGeom>
              <a:avLst/>
              <a:gdLst>
                <a:gd name="connsiteX0" fmla="*/ 152400 w 152400"/>
                <a:gd name="connsiteY0" fmla="*/ 0 h 571500"/>
                <a:gd name="connsiteX1" fmla="*/ 0 w 152400"/>
                <a:gd name="connsiteY1" fmla="*/ 0 h 571500"/>
                <a:gd name="connsiteX2" fmla="*/ 0 w 152400"/>
                <a:gd name="connsiteY2" fmla="*/ 571500 h 571500"/>
                <a:gd name="connsiteX3" fmla="*/ 152400 w 152400"/>
                <a:gd name="connsiteY3" fmla="*/ 571500 h 571500"/>
                <a:gd name="connsiteX4" fmla="*/ 133350 w 152400"/>
                <a:gd name="connsiteY4" fmla="*/ 552450 h 571500"/>
                <a:gd name="connsiteX5" fmla="*/ 19050 w 152400"/>
                <a:gd name="connsiteY5" fmla="*/ 552450 h 571500"/>
                <a:gd name="connsiteX6" fmla="*/ 19050 w 152400"/>
                <a:gd name="connsiteY6" fmla="*/ 19050 h 571500"/>
                <a:gd name="connsiteX7" fmla="*/ 133350 w 152400"/>
                <a:gd name="connsiteY7" fmla="*/ 19050 h 571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2400" h="571500">
                  <a:moveTo>
                    <a:pt x="152400" y="0"/>
                  </a:moveTo>
                  <a:lnTo>
                    <a:pt x="0" y="0"/>
                  </a:lnTo>
                  <a:lnTo>
                    <a:pt x="0" y="571500"/>
                  </a:lnTo>
                  <a:lnTo>
                    <a:pt x="152400" y="571500"/>
                  </a:lnTo>
                  <a:close/>
                  <a:moveTo>
                    <a:pt x="133350" y="552450"/>
                  </a:moveTo>
                  <a:lnTo>
                    <a:pt x="19050" y="552450"/>
                  </a:lnTo>
                  <a:lnTo>
                    <a:pt x="19050" y="19050"/>
                  </a:lnTo>
                  <a:lnTo>
                    <a:pt x="133350" y="1905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0AFD9CD-2CAB-4676-80E0-BD2E2B90C501}"/>
                </a:ext>
              </a:extLst>
            </p:cNvPr>
            <p:cNvSpPr/>
            <p:nvPr/>
          </p:nvSpPr>
          <p:spPr>
            <a:xfrm flipH="1">
              <a:off x="2667001" y="8459692"/>
              <a:ext cx="152400" cy="361950"/>
            </a:xfrm>
            <a:custGeom>
              <a:avLst/>
              <a:gdLst>
                <a:gd name="connsiteX0" fmla="*/ 152400 w 152400"/>
                <a:gd name="connsiteY0" fmla="*/ 0 h 361950"/>
                <a:gd name="connsiteX1" fmla="*/ 0 w 152400"/>
                <a:gd name="connsiteY1" fmla="*/ 0 h 361950"/>
                <a:gd name="connsiteX2" fmla="*/ 0 w 152400"/>
                <a:gd name="connsiteY2" fmla="*/ 361950 h 361950"/>
                <a:gd name="connsiteX3" fmla="*/ 152400 w 152400"/>
                <a:gd name="connsiteY3" fmla="*/ 361950 h 361950"/>
                <a:gd name="connsiteX4" fmla="*/ 133350 w 152400"/>
                <a:gd name="connsiteY4" fmla="*/ 342900 h 361950"/>
                <a:gd name="connsiteX5" fmla="*/ 19050 w 152400"/>
                <a:gd name="connsiteY5" fmla="*/ 342900 h 361950"/>
                <a:gd name="connsiteX6" fmla="*/ 19050 w 152400"/>
                <a:gd name="connsiteY6" fmla="*/ 19050 h 361950"/>
                <a:gd name="connsiteX7" fmla="*/ 133350 w 152400"/>
                <a:gd name="connsiteY7" fmla="*/ 190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2400" h="361950">
                  <a:moveTo>
                    <a:pt x="15240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152400" y="361950"/>
                  </a:lnTo>
                  <a:close/>
                  <a:moveTo>
                    <a:pt x="133350" y="342900"/>
                  </a:moveTo>
                  <a:lnTo>
                    <a:pt x="19050" y="342900"/>
                  </a:lnTo>
                  <a:lnTo>
                    <a:pt x="19050" y="19050"/>
                  </a:lnTo>
                  <a:lnTo>
                    <a:pt x="133350" y="1905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7E6B89D8-2383-4C06-A5A4-7CD630E91F5C}"/>
                </a:ext>
              </a:extLst>
            </p:cNvPr>
            <p:cNvSpPr/>
            <p:nvPr/>
          </p:nvSpPr>
          <p:spPr>
            <a:xfrm flipH="1">
              <a:off x="2457451" y="8631142"/>
              <a:ext cx="152400" cy="190500"/>
            </a:xfrm>
            <a:custGeom>
              <a:avLst/>
              <a:gdLst>
                <a:gd name="connsiteX0" fmla="*/ 0 w 152400"/>
                <a:gd name="connsiteY0" fmla="*/ 190500 h 190500"/>
                <a:gd name="connsiteX1" fmla="*/ 152400 w 152400"/>
                <a:gd name="connsiteY1" fmla="*/ 190500 h 190500"/>
                <a:gd name="connsiteX2" fmla="*/ 152400 w 152400"/>
                <a:gd name="connsiteY2" fmla="*/ 0 h 190500"/>
                <a:gd name="connsiteX3" fmla="*/ 0 w 152400"/>
                <a:gd name="connsiteY3" fmla="*/ 0 h 190500"/>
                <a:gd name="connsiteX4" fmla="*/ 19050 w 152400"/>
                <a:gd name="connsiteY4" fmla="*/ 19050 h 190500"/>
                <a:gd name="connsiteX5" fmla="*/ 133350 w 152400"/>
                <a:gd name="connsiteY5" fmla="*/ 19050 h 190500"/>
                <a:gd name="connsiteX6" fmla="*/ 133350 w 152400"/>
                <a:gd name="connsiteY6" fmla="*/ 171450 h 190500"/>
                <a:gd name="connsiteX7" fmla="*/ 19050 w 152400"/>
                <a:gd name="connsiteY7" fmla="*/ 171450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2400" h="190500">
                  <a:moveTo>
                    <a:pt x="0" y="190500"/>
                  </a:moveTo>
                  <a:lnTo>
                    <a:pt x="152400" y="190500"/>
                  </a:lnTo>
                  <a:lnTo>
                    <a:pt x="152400" y="0"/>
                  </a:lnTo>
                  <a:lnTo>
                    <a:pt x="0" y="0"/>
                  </a:lnTo>
                  <a:close/>
                  <a:moveTo>
                    <a:pt x="19050" y="19050"/>
                  </a:moveTo>
                  <a:lnTo>
                    <a:pt x="133350" y="19050"/>
                  </a:lnTo>
                  <a:lnTo>
                    <a:pt x="133350" y="171450"/>
                  </a:lnTo>
                  <a:lnTo>
                    <a:pt x="19050" y="17145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FE67F3E8-B6A8-4321-81FA-C4AC0C638C91}"/>
                </a:ext>
              </a:extLst>
            </p:cNvPr>
            <p:cNvSpPr/>
            <p:nvPr/>
          </p:nvSpPr>
          <p:spPr>
            <a:xfrm rot="10800000" flipH="1">
              <a:off x="2457452" y="8252932"/>
              <a:ext cx="311562" cy="311534"/>
            </a:xfrm>
            <a:custGeom>
              <a:avLst/>
              <a:gdLst>
                <a:gd name="connsiteX0" fmla="*/ 292513 w 311562"/>
                <a:gd name="connsiteY0" fmla="*/ 187709 h 311534"/>
                <a:gd name="connsiteX1" fmla="*/ 292513 w 311562"/>
                <a:gd name="connsiteY1" fmla="*/ 278816 h 311534"/>
                <a:gd name="connsiteX2" fmla="*/ 292417 w 311562"/>
                <a:gd name="connsiteY2" fmla="*/ 278910 h 311534"/>
                <a:gd name="connsiteX3" fmla="*/ 292351 w 311562"/>
                <a:gd name="connsiteY3" fmla="*/ 278882 h 311534"/>
                <a:gd name="connsiteX4" fmla="*/ 13430 w 311562"/>
                <a:gd name="connsiteY4" fmla="*/ 0 h 311534"/>
                <a:gd name="connsiteX5" fmla="*/ 0 w 311562"/>
                <a:gd name="connsiteY5" fmla="*/ 13468 h 311534"/>
                <a:gd name="connsiteX6" fmla="*/ 278854 w 311562"/>
                <a:gd name="connsiteY6" fmla="*/ 292322 h 311534"/>
                <a:gd name="connsiteX7" fmla="*/ 278853 w 311562"/>
                <a:gd name="connsiteY7" fmla="*/ 292457 h 311534"/>
                <a:gd name="connsiteX8" fmla="*/ 278787 w 311562"/>
                <a:gd name="connsiteY8" fmla="*/ 292484 h 311534"/>
                <a:gd name="connsiteX9" fmla="*/ 187995 w 311562"/>
                <a:gd name="connsiteY9" fmla="*/ 292484 h 311534"/>
                <a:gd name="connsiteX10" fmla="*/ 187995 w 311562"/>
                <a:gd name="connsiteY10" fmla="*/ 311534 h 311534"/>
                <a:gd name="connsiteX11" fmla="*/ 311563 w 311562"/>
                <a:gd name="connsiteY11" fmla="*/ 311534 h 311534"/>
                <a:gd name="connsiteX12" fmla="*/ 311563 w 311562"/>
                <a:gd name="connsiteY12" fmla="*/ 187709 h 311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11562" h="311534">
                  <a:moveTo>
                    <a:pt x="292513" y="187709"/>
                  </a:moveTo>
                  <a:lnTo>
                    <a:pt x="292513" y="278816"/>
                  </a:lnTo>
                  <a:cubicBezTo>
                    <a:pt x="292512" y="278868"/>
                    <a:pt x="292469" y="278910"/>
                    <a:pt x="292417" y="278910"/>
                  </a:cubicBezTo>
                  <a:cubicBezTo>
                    <a:pt x="292392" y="278909"/>
                    <a:pt x="292368" y="278900"/>
                    <a:pt x="292351" y="278882"/>
                  </a:cubicBezTo>
                  <a:lnTo>
                    <a:pt x="13430" y="0"/>
                  </a:lnTo>
                  <a:lnTo>
                    <a:pt x="0" y="13468"/>
                  </a:lnTo>
                  <a:lnTo>
                    <a:pt x="278854" y="292322"/>
                  </a:lnTo>
                  <a:cubicBezTo>
                    <a:pt x="278891" y="292359"/>
                    <a:pt x="278890" y="292420"/>
                    <a:pt x="278853" y="292457"/>
                  </a:cubicBezTo>
                  <a:cubicBezTo>
                    <a:pt x="278835" y="292474"/>
                    <a:pt x="278812" y="292484"/>
                    <a:pt x="278787" y="292484"/>
                  </a:cubicBezTo>
                  <a:lnTo>
                    <a:pt x="187995" y="292484"/>
                  </a:lnTo>
                  <a:lnTo>
                    <a:pt x="187995" y="311534"/>
                  </a:lnTo>
                  <a:lnTo>
                    <a:pt x="311563" y="311534"/>
                  </a:lnTo>
                  <a:lnTo>
                    <a:pt x="311563" y="187709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467960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ardi B with Short Hair Coloring Page - Free Printable Coloring Pages for  Kids">
            <a:extLst>
              <a:ext uri="{FF2B5EF4-FFF2-40B4-BE49-F238E27FC236}">
                <a16:creationId xmlns:a16="http://schemas.microsoft.com/office/drawing/2014/main" id="{B8EA6F44-C8C4-46B4-BC0C-3ABBA22707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183"/>
          <a:stretch/>
        </p:blipFill>
        <p:spPr bwMode="auto">
          <a:xfrm>
            <a:off x="3998262" y="6398958"/>
            <a:ext cx="2367538" cy="2066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44B78867-2CDC-48FB-8ECB-1C8783C63C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6508558"/>
              </p:ext>
            </p:extLst>
          </p:nvPr>
        </p:nvGraphicFramePr>
        <p:xfrm>
          <a:off x="492201" y="294766"/>
          <a:ext cx="5873598" cy="8170365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911953">
                  <a:extLst>
                    <a:ext uri="{9D8B030D-6E8A-4147-A177-3AD203B41FA5}">
                      <a16:colId xmlns:a16="http://schemas.microsoft.com/office/drawing/2014/main" val="2519500409"/>
                    </a:ext>
                  </a:extLst>
                </a:gridCol>
                <a:gridCol w="803756">
                  <a:extLst>
                    <a:ext uri="{9D8B030D-6E8A-4147-A177-3AD203B41FA5}">
                      <a16:colId xmlns:a16="http://schemas.microsoft.com/office/drawing/2014/main" val="1816478784"/>
                    </a:ext>
                  </a:extLst>
                </a:gridCol>
                <a:gridCol w="4157889">
                  <a:extLst>
                    <a:ext uri="{9D8B030D-6E8A-4147-A177-3AD203B41FA5}">
                      <a16:colId xmlns:a16="http://schemas.microsoft.com/office/drawing/2014/main" val="3861189417"/>
                    </a:ext>
                  </a:extLst>
                </a:gridCol>
              </a:tblGrid>
              <a:tr h="116719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9589678"/>
                  </a:ext>
                </a:extLst>
              </a:tr>
              <a:tr h="116719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7270602"/>
                  </a:ext>
                </a:extLst>
              </a:tr>
              <a:tr h="116719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4300883"/>
                  </a:ext>
                </a:extLst>
              </a:tr>
              <a:tr h="116719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577889"/>
                  </a:ext>
                </a:extLst>
              </a:tr>
              <a:tr h="116719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3491500"/>
                  </a:ext>
                </a:extLst>
              </a:tr>
              <a:tr h="116719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0469418"/>
                  </a:ext>
                </a:extLst>
              </a:tr>
              <a:tr h="116719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1207589"/>
                  </a:ext>
                </a:extLst>
              </a:tr>
            </a:tbl>
          </a:graphicData>
        </a:graphic>
      </p:graphicFrame>
      <p:grpSp>
        <p:nvGrpSpPr>
          <p:cNvPr id="17" name="Group 16">
            <a:extLst>
              <a:ext uri="{FF2B5EF4-FFF2-40B4-BE49-F238E27FC236}">
                <a16:creationId xmlns:a16="http://schemas.microsoft.com/office/drawing/2014/main" id="{2453E78E-0F92-460F-B5F5-B367A7AF41C9}"/>
              </a:ext>
            </a:extLst>
          </p:cNvPr>
          <p:cNvGrpSpPr/>
          <p:nvPr/>
        </p:nvGrpSpPr>
        <p:grpSpPr>
          <a:xfrm>
            <a:off x="617869" y="308693"/>
            <a:ext cx="676205" cy="876145"/>
            <a:chOff x="469231" y="1925051"/>
            <a:chExt cx="655415" cy="649709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5B05B46E-1553-48EC-B398-D40704579071}"/>
                </a:ext>
              </a:extLst>
            </p:cNvPr>
            <p:cNvCxnSpPr>
              <a:cxnSpLocks/>
            </p:cNvCxnSpPr>
            <p:nvPr/>
          </p:nvCxnSpPr>
          <p:spPr>
            <a:xfrm>
              <a:off x="469231" y="1925052"/>
              <a:ext cx="655413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49FA54B-8EE0-4CE8-92DB-FDE7C8B8240C}"/>
                </a:ext>
              </a:extLst>
            </p:cNvPr>
            <p:cNvCxnSpPr/>
            <p:nvPr/>
          </p:nvCxnSpPr>
          <p:spPr>
            <a:xfrm>
              <a:off x="469231" y="1925052"/>
              <a:ext cx="0" cy="649706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3E2C46C-7045-47F9-BF69-FB5F47E8B74A}"/>
                </a:ext>
              </a:extLst>
            </p:cNvPr>
            <p:cNvCxnSpPr/>
            <p:nvPr/>
          </p:nvCxnSpPr>
          <p:spPr>
            <a:xfrm>
              <a:off x="1124644" y="1925051"/>
              <a:ext cx="0" cy="649706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1EABA31-0247-4F7A-B2BB-566C24CCB9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9231" y="2382865"/>
              <a:ext cx="327707" cy="19189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6DB6498-56B0-4077-ADD2-1C5B7347308E}"/>
                </a:ext>
              </a:extLst>
            </p:cNvPr>
            <p:cNvCxnSpPr>
              <a:cxnSpLocks/>
            </p:cNvCxnSpPr>
            <p:nvPr/>
          </p:nvCxnSpPr>
          <p:spPr>
            <a:xfrm>
              <a:off x="796939" y="2382863"/>
              <a:ext cx="327707" cy="19189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8C03B2E-8418-4737-B151-8647E189AE73}"/>
              </a:ext>
            </a:extLst>
          </p:cNvPr>
          <p:cNvGrpSpPr/>
          <p:nvPr/>
        </p:nvGrpSpPr>
        <p:grpSpPr>
          <a:xfrm>
            <a:off x="617867" y="1473765"/>
            <a:ext cx="676205" cy="876145"/>
            <a:chOff x="469231" y="1925051"/>
            <a:chExt cx="655415" cy="649709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181C339-4B36-4136-B36A-4BB0034B2268}"/>
                </a:ext>
              </a:extLst>
            </p:cNvPr>
            <p:cNvCxnSpPr>
              <a:cxnSpLocks/>
            </p:cNvCxnSpPr>
            <p:nvPr/>
          </p:nvCxnSpPr>
          <p:spPr>
            <a:xfrm>
              <a:off x="469231" y="1925052"/>
              <a:ext cx="655413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0C2B7A3-DA21-4C22-8229-A0FAD09E1116}"/>
                </a:ext>
              </a:extLst>
            </p:cNvPr>
            <p:cNvCxnSpPr/>
            <p:nvPr/>
          </p:nvCxnSpPr>
          <p:spPr>
            <a:xfrm>
              <a:off x="469231" y="1925052"/>
              <a:ext cx="0" cy="649706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29D74C66-AD41-4350-B7AB-093CBBE2EA80}"/>
                </a:ext>
              </a:extLst>
            </p:cNvPr>
            <p:cNvCxnSpPr/>
            <p:nvPr/>
          </p:nvCxnSpPr>
          <p:spPr>
            <a:xfrm>
              <a:off x="1124644" y="1925051"/>
              <a:ext cx="0" cy="649706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D69ECA8-1356-4F5B-BD8B-2976D92E74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9231" y="2382865"/>
              <a:ext cx="327707" cy="19189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BCB8A7C-5050-4DC0-8230-89F82605FF21}"/>
                </a:ext>
              </a:extLst>
            </p:cNvPr>
            <p:cNvCxnSpPr>
              <a:cxnSpLocks/>
            </p:cNvCxnSpPr>
            <p:nvPr/>
          </p:nvCxnSpPr>
          <p:spPr>
            <a:xfrm>
              <a:off x="796939" y="2382863"/>
              <a:ext cx="327707" cy="19189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7968970-4DF5-4DD4-8066-BBC89C14FE76}"/>
              </a:ext>
            </a:extLst>
          </p:cNvPr>
          <p:cNvGrpSpPr/>
          <p:nvPr/>
        </p:nvGrpSpPr>
        <p:grpSpPr>
          <a:xfrm>
            <a:off x="617867" y="2643462"/>
            <a:ext cx="676205" cy="876145"/>
            <a:chOff x="469231" y="1925051"/>
            <a:chExt cx="655415" cy="649709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2AF99DC-C9AC-4A19-9F41-B2523CA434AB}"/>
                </a:ext>
              </a:extLst>
            </p:cNvPr>
            <p:cNvCxnSpPr>
              <a:cxnSpLocks/>
            </p:cNvCxnSpPr>
            <p:nvPr/>
          </p:nvCxnSpPr>
          <p:spPr>
            <a:xfrm>
              <a:off x="469231" y="1925052"/>
              <a:ext cx="655413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EBAFFDC-90E7-499F-A6CA-6FB374FE811A}"/>
                </a:ext>
              </a:extLst>
            </p:cNvPr>
            <p:cNvCxnSpPr/>
            <p:nvPr/>
          </p:nvCxnSpPr>
          <p:spPr>
            <a:xfrm>
              <a:off x="469231" y="1925052"/>
              <a:ext cx="0" cy="649706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3A30016-DB35-49BB-B54E-B4D4128D557D}"/>
                </a:ext>
              </a:extLst>
            </p:cNvPr>
            <p:cNvCxnSpPr/>
            <p:nvPr/>
          </p:nvCxnSpPr>
          <p:spPr>
            <a:xfrm>
              <a:off x="1124644" y="1925051"/>
              <a:ext cx="0" cy="649706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D2DA11C-C2C3-4755-B965-027203DEDA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9231" y="2382865"/>
              <a:ext cx="327707" cy="19189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77CF0B9-91FC-4AC9-98E3-75D3EE0EDFCC}"/>
                </a:ext>
              </a:extLst>
            </p:cNvPr>
            <p:cNvCxnSpPr>
              <a:cxnSpLocks/>
            </p:cNvCxnSpPr>
            <p:nvPr/>
          </p:nvCxnSpPr>
          <p:spPr>
            <a:xfrm>
              <a:off x="796939" y="2382863"/>
              <a:ext cx="327707" cy="19189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8DAE3FA-B3E3-407B-887F-4A0EB6B37A6F}"/>
              </a:ext>
            </a:extLst>
          </p:cNvPr>
          <p:cNvGrpSpPr/>
          <p:nvPr/>
        </p:nvGrpSpPr>
        <p:grpSpPr>
          <a:xfrm>
            <a:off x="617867" y="3816368"/>
            <a:ext cx="676205" cy="876145"/>
            <a:chOff x="469231" y="1925051"/>
            <a:chExt cx="655415" cy="649709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8BCD61C-4B93-4EEE-AE0A-9CC43BF87984}"/>
                </a:ext>
              </a:extLst>
            </p:cNvPr>
            <p:cNvCxnSpPr>
              <a:cxnSpLocks/>
            </p:cNvCxnSpPr>
            <p:nvPr/>
          </p:nvCxnSpPr>
          <p:spPr>
            <a:xfrm>
              <a:off x="469231" y="1925052"/>
              <a:ext cx="655413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858B31CA-6909-4C5C-B187-1F001D03B01C}"/>
                </a:ext>
              </a:extLst>
            </p:cNvPr>
            <p:cNvCxnSpPr/>
            <p:nvPr/>
          </p:nvCxnSpPr>
          <p:spPr>
            <a:xfrm>
              <a:off x="469231" y="1925052"/>
              <a:ext cx="0" cy="649706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371A355-280D-4A7E-AB58-5A32C9A28382}"/>
                </a:ext>
              </a:extLst>
            </p:cNvPr>
            <p:cNvCxnSpPr/>
            <p:nvPr/>
          </p:nvCxnSpPr>
          <p:spPr>
            <a:xfrm>
              <a:off x="1124644" y="1925051"/>
              <a:ext cx="0" cy="649706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8594814E-F6A2-4993-A82A-7BE9259D2E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9231" y="2382865"/>
              <a:ext cx="327707" cy="19189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95EC048F-18CF-4562-B5B7-10F835AD1173}"/>
                </a:ext>
              </a:extLst>
            </p:cNvPr>
            <p:cNvCxnSpPr>
              <a:cxnSpLocks/>
            </p:cNvCxnSpPr>
            <p:nvPr/>
          </p:nvCxnSpPr>
          <p:spPr>
            <a:xfrm>
              <a:off x="796939" y="2382863"/>
              <a:ext cx="327707" cy="19189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F765AE5-A017-49C8-9897-52CD8D8A32B8}"/>
              </a:ext>
            </a:extLst>
          </p:cNvPr>
          <p:cNvGrpSpPr/>
          <p:nvPr/>
        </p:nvGrpSpPr>
        <p:grpSpPr>
          <a:xfrm>
            <a:off x="617867" y="4981219"/>
            <a:ext cx="676205" cy="876145"/>
            <a:chOff x="469231" y="1925051"/>
            <a:chExt cx="655415" cy="649709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B0E350BC-4EBA-4C81-91BE-1AABE27A12C9}"/>
                </a:ext>
              </a:extLst>
            </p:cNvPr>
            <p:cNvCxnSpPr>
              <a:cxnSpLocks/>
            </p:cNvCxnSpPr>
            <p:nvPr/>
          </p:nvCxnSpPr>
          <p:spPr>
            <a:xfrm>
              <a:off x="469231" y="1925052"/>
              <a:ext cx="655413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17A44698-8821-40D5-A233-ABA33314781E}"/>
                </a:ext>
              </a:extLst>
            </p:cNvPr>
            <p:cNvCxnSpPr/>
            <p:nvPr/>
          </p:nvCxnSpPr>
          <p:spPr>
            <a:xfrm>
              <a:off x="469231" y="1925052"/>
              <a:ext cx="0" cy="649706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ABAA75A0-31C9-41EF-B6E6-9A6C55B609E0}"/>
                </a:ext>
              </a:extLst>
            </p:cNvPr>
            <p:cNvCxnSpPr/>
            <p:nvPr/>
          </p:nvCxnSpPr>
          <p:spPr>
            <a:xfrm>
              <a:off x="1124644" y="1925051"/>
              <a:ext cx="0" cy="649706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3D58B7B5-71B2-4819-9C75-F121B2561A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9231" y="2382865"/>
              <a:ext cx="327707" cy="19189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363E138-0E23-4E9A-89E9-699EE9A650C7}"/>
                </a:ext>
              </a:extLst>
            </p:cNvPr>
            <p:cNvCxnSpPr>
              <a:cxnSpLocks/>
            </p:cNvCxnSpPr>
            <p:nvPr/>
          </p:nvCxnSpPr>
          <p:spPr>
            <a:xfrm>
              <a:off x="796939" y="2382863"/>
              <a:ext cx="327707" cy="19189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D3E0923-C4AF-4E43-81CD-142968031362}"/>
              </a:ext>
            </a:extLst>
          </p:cNvPr>
          <p:cNvGrpSpPr/>
          <p:nvPr/>
        </p:nvGrpSpPr>
        <p:grpSpPr>
          <a:xfrm>
            <a:off x="617865" y="6144640"/>
            <a:ext cx="676205" cy="876145"/>
            <a:chOff x="469231" y="1925051"/>
            <a:chExt cx="655415" cy="649709"/>
          </a:xfrm>
        </p:grpSpPr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7574BA51-4E7A-41D8-820E-8159AE01D14C}"/>
                </a:ext>
              </a:extLst>
            </p:cNvPr>
            <p:cNvCxnSpPr>
              <a:cxnSpLocks/>
            </p:cNvCxnSpPr>
            <p:nvPr/>
          </p:nvCxnSpPr>
          <p:spPr>
            <a:xfrm>
              <a:off x="469231" y="1925052"/>
              <a:ext cx="655413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627D4F19-DE66-4637-9467-A1EA7D4A0455}"/>
                </a:ext>
              </a:extLst>
            </p:cNvPr>
            <p:cNvCxnSpPr/>
            <p:nvPr/>
          </p:nvCxnSpPr>
          <p:spPr>
            <a:xfrm>
              <a:off x="469231" y="1925052"/>
              <a:ext cx="0" cy="649706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1A59FD32-C443-4F64-AD72-710E87CB8A64}"/>
                </a:ext>
              </a:extLst>
            </p:cNvPr>
            <p:cNvCxnSpPr/>
            <p:nvPr/>
          </p:nvCxnSpPr>
          <p:spPr>
            <a:xfrm>
              <a:off x="1124644" y="1925051"/>
              <a:ext cx="0" cy="649706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FC4615B2-FDA2-4025-BD72-565F70458A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9231" y="2382865"/>
              <a:ext cx="327707" cy="19189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1885C3FD-D3BD-4E64-8F68-391EAA71638C}"/>
                </a:ext>
              </a:extLst>
            </p:cNvPr>
            <p:cNvCxnSpPr>
              <a:cxnSpLocks/>
            </p:cNvCxnSpPr>
            <p:nvPr/>
          </p:nvCxnSpPr>
          <p:spPr>
            <a:xfrm>
              <a:off x="796939" y="2382863"/>
              <a:ext cx="327707" cy="19189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9DAC3C1C-0EC8-42DA-BDD4-BF9D203096DB}"/>
              </a:ext>
            </a:extLst>
          </p:cNvPr>
          <p:cNvGrpSpPr/>
          <p:nvPr/>
        </p:nvGrpSpPr>
        <p:grpSpPr>
          <a:xfrm>
            <a:off x="617863" y="7316693"/>
            <a:ext cx="676205" cy="876145"/>
            <a:chOff x="469231" y="1925051"/>
            <a:chExt cx="655415" cy="649709"/>
          </a:xfrm>
        </p:grpSpPr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6DA1D14-C572-45F4-9FF2-68D6D1A3C158}"/>
                </a:ext>
              </a:extLst>
            </p:cNvPr>
            <p:cNvCxnSpPr>
              <a:cxnSpLocks/>
            </p:cNvCxnSpPr>
            <p:nvPr/>
          </p:nvCxnSpPr>
          <p:spPr>
            <a:xfrm>
              <a:off x="469231" y="1925052"/>
              <a:ext cx="655413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9B2FDC0F-4039-4745-8BD8-99B8170028E5}"/>
                </a:ext>
              </a:extLst>
            </p:cNvPr>
            <p:cNvCxnSpPr/>
            <p:nvPr/>
          </p:nvCxnSpPr>
          <p:spPr>
            <a:xfrm>
              <a:off x="469231" y="1925052"/>
              <a:ext cx="0" cy="649706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6FB9F4D0-F309-4715-AF4C-F864DB2E5AFB}"/>
                </a:ext>
              </a:extLst>
            </p:cNvPr>
            <p:cNvCxnSpPr/>
            <p:nvPr/>
          </p:nvCxnSpPr>
          <p:spPr>
            <a:xfrm>
              <a:off x="1124644" y="1925051"/>
              <a:ext cx="0" cy="649706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99EA9225-DDC3-4F56-9B8D-82569029F6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9231" y="2382865"/>
              <a:ext cx="327707" cy="19189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49FB07F7-9FDD-4311-B578-32EDF4ED9B97}"/>
                </a:ext>
              </a:extLst>
            </p:cNvPr>
            <p:cNvCxnSpPr>
              <a:cxnSpLocks/>
            </p:cNvCxnSpPr>
            <p:nvPr/>
          </p:nvCxnSpPr>
          <p:spPr>
            <a:xfrm>
              <a:off x="796939" y="2382863"/>
              <a:ext cx="327707" cy="19189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91" name="Table 91">
            <a:extLst>
              <a:ext uri="{FF2B5EF4-FFF2-40B4-BE49-F238E27FC236}">
                <a16:creationId xmlns:a16="http://schemas.microsoft.com/office/drawing/2014/main" id="{C5A78335-9D6B-4DBD-A184-4DC0638C6B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0684887"/>
              </p:ext>
            </p:extLst>
          </p:nvPr>
        </p:nvGraphicFramePr>
        <p:xfrm>
          <a:off x="1163782" y="8484288"/>
          <a:ext cx="4530435" cy="5344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7205">
                  <a:extLst>
                    <a:ext uri="{9D8B030D-6E8A-4147-A177-3AD203B41FA5}">
                      <a16:colId xmlns:a16="http://schemas.microsoft.com/office/drawing/2014/main" val="647039042"/>
                    </a:ext>
                  </a:extLst>
                </a:gridCol>
                <a:gridCol w="647205">
                  <a:extLst>
                    <a:ext uri="{9D8B030D-6E8A-4147-A177-3AD203B41FA5}">
                      <a16:colId xmlns:a16="http://schemas.microsoft.com/office/drawing/2014/main" val="1148269103"/>
                    </a:ext>
                  </a:extLst>
                </a:gridCol>
                <a:gridCol w="647205">
                  <a:extLst>
                    <a:ext uri="{9D8B030D-6E8A-4147-A177-3AD203B41FA5}">
                      <a16:colId xmlns:a16="http://schemas.microsoft.com/office/drawing/2014/main" val="873453379"/>
                    </a:ext>
                  </a:extLst>
                </a:gridCol>
                <a:gridCol w="647205">
                  <a:extLst>
                    <a:ext uri="{9D8B030D-6E8A-4147-A177-3AD203B41FA5}">
                      <a16:colId xmlns:a16="http://schemas.microsoft.com/office/drawing/2014/main" val="3315437480"/>
                    </a:ext>
                  </a:extLst>
                </a:gridCol>
                <a:gridCol w="647205">
                  <a:extLst>
                    <a:ext uri="{9D8B030D-6E8A-4147-A177-3AD203B41FA5}">
                      <a16:colId xmlns:a16="http://schemas.microsoft.com/office/drawing/2014/main" val="4077752589"/>
                    </a:ext>
                  </a:extLst>
                </a:gridCol>
                <a:gridCol w="647205">
                  <a:extLst>
                    <a:ext uri="{9D8B030D-6E8A-4147-A177-3AD203B41FA5}">
                      <a16:colId xmlns:a16="http://schemas.microsoft.com/office/drawing/2014/main" val="3951062450"/>
                    </a:ext>
                  </a:extLst>
                </a:gridCol>
                <a:gridCol w="647205">
                  <a:extLst>
                    <a:ext uri="{9D8B030D-6E8A-4147-A177-3AD203B41FA5}">
                      <a16:colId xmlns:a16="http://schemas.microsoft.com/office/drawing/2014/main" val="124619526"/>
                    </a:ext>
                  </a:extLst>
                </a:gridCol>
              </a:tblGrid>
              <a:tr h="53440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5710424"/>
                  </a:ext>
                </a:extLst>
              </a:tr>
            </a:tbl>
          </a:graphicData>
        </a:graphic>
      </p:graphicFrame>
      <p:sp>
        <p:nvSpPr>
          <p:cNvPr id="92" name="TextBox 91">
            <a:extLst>
              <a:ext uri="{FF2B5EF4-FFF2-40B4-BE49-F238E27FC236}">
                <a16:creationId xmlns:a16="http://schemas.microsoft.com/office/drawing/2014/main" id="{624D7E53-9A9E-46F9-9722-E35F15380B87}"/>
              </a:ext>
            </a:extLst>
          </p:cNvPr>
          <p:cNvSpPr txBox="1"/>
          <p:nvPr/>
        </p:nvSpPr>
        <p:spPr>
          <a:xfrm flipH="1">
            <a:off x="544483" y="314721"/>
            <a:ext cx="8229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Bradley Hand ITC" panose="03070402050302030203" pitchFamily="66" charset="0"/>
              </a:rPr>
              <a:t>MON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4392BC43-2597-4711-9F92-545676CF9C24}"/>
              </a:ext>
            </a:extLst>
          </p:cNvPr>
          <p:cNvSpPr txBox="1"/>
          <p:nvPr/>
        </p:nvSpPr>
        <p:spPr>
          <a:xfrm flipH="1">
            <a:off x="534387" y="1478646"/>
            <a:ext cx="8229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Bradley Hand ITC" panose="03070402050302030203" pitchFamily="66" charset="0"/>
              </a:rPr>
              <a:t>TUES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3C0971D1-A1B0-42DD-A6CF-27628FCC0647}"/>
              </a:ext>
            </a:extLst>
          </p:cNvPr>
          <p:cNvSpPr txBox="1"/>
          <p:nvPr/>
        </p:nvSpPr>
        <p:spPr>
          <a:xfrm flipH="1">
            <a:off x="544483" y="2629834"/>
            <a:ext cx="8229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Bradley Hand ITC" panose="03070402050302030203" pitchFamily="66" charset="0"/>
              </a:rPr>
              <a:t>WED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292EB32D-51E4-4E13-90E6-D95D0EB2D990}"/>
              </a:ext>
            </a:extLst>
          </p:cNvPr>
          <p:cNvSpPr txBox="1"/>
          <p:nvPr/>
        </p:nvSpPr>
        <p:spPr>
          <a:xfrm flipH="1">
            <a:off x="533943" y="3806059"/>
            <a:ext cx="8229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Bradley Hand ITC" panose="03070402050302030203" pitchFamily="66" charset="0"/>
              </a:rPr>
              <a:t>THUR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39E12E1-2BF4-453A-A892-EF1AF707F6F0}"/>
              </a:ext>
            </a:extLst>
          </p:cNvPr>
          <p:cNvSpPr txBox="1"/>
          <p:nvPr/>
        </p:nvSpPr>
        <p:spPr>
          <a:xfrm flipH="1">
            <a:off x="544483" y="4983608"/>
            <a:ext cx="8229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Bradley Hand ITC" panose="03070402050302030203" pitchFamily="66" charset="0"/>
              </a:rPr>
              <a:t>FRI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4DAC989-3DA9-4967-BCD2-84AE9554DFC5}"/>
              </a:ext>
            </a:extLst>
          </p:cNvPr>
          <p:cNvSpPr txBox="1"/>
          <p:nvPr/>
        </p:nvSpPr>
        <p:spPr>
          <a:xfrm flipH="1">
            <a:off x="533942" y="6146328"/>
            <a:ext cx="8229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Bradley Hand ITC" panose="03070402050302030203" pitchFamily="66" charset="0"/>
              </a:rPr>
              <a:t>SAT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C6A7D812-74E1-42E4-9F5A-6A912F53E344}"/>
              </a:ext>
            </a:extLst>
          </p:cNvPr>
          <p:cNvSpPr txBox="1"/>
          <p:nvPr/>
        </p:nvSpPr>
        <p:spPr>
          <a:xfrm flipH="1">
            <a:off x="533941" y="7323877"/>
            <a:ext cx="8229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Bradley Hand ITC" panose="03070402050302030203" pitchFamily="66" charset="0"/>
              </a:rPr>
              <a:t>SUN</a:t>
            </a:r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20B0ABAC-0BA3-4A25-B6C7-65848600B594}"/>
              </a:ext>
            </a:extLst>
          </p:cNvPr>
          <p:cNvCxnSpPr>
            <a:cxnSpLocks/>
          </p:cNvCxnSpPr>
          <p:nvPr/>
        </p:nvCxnSpPr>
        <p:spPr>
          <a:xfrm flipH="1">
            <a:off x="1397083" y="294766"/>
            <a:ext cx="814812" cy="117065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BC633C83-DA7A-4F41-B232-F14B9D4CA87F}"/>
              </a:ext>
            </a:extLst>
          </p:cNvPr>
          <p:cNvCxnSpPr>
            <a:cxnSpLocks/>
          </p:cNvCxnSpPr>
          <p:nvPr/>
        </p:nvCxnSpPr>
        <p:spPr>
          <a:xfrm flipH="1">
            <a:off x="1391055" y="1462282"/>
            <a:ext cx="814812" cy="117065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0DCC1B02-8499-4AF9-A013-C8224010CAB2}"/>
              </a:ext>
            </a:extLst>
          </p:cNvPr>
          <p:cNvCxnSpPr>
            <a:cxnSpLocks/>
          </p:cNvCxnSpPr>
          <p:nvPr/>
        </p:nvCxnSpPr>
        <p:spPr>
          <a:xfrm flipH="1">
            <a:off x="1402591" y="2621465"/>
            <a:ext cx="814812" cy="117065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07E1A5A4-03E7-4D2E-B3D2-6047C27EAC3E}"/>
              </a:ext>
            </a:extLst>
          </p:cNvPr>
          <p:cNvCxnSpPr>
            <a:cxnSpLocks/>
          </p:cNvCxnSpPr>
          <p:nvPr/>
        </p:nvCxnSpPr>
        <p:spPr>
          <a:xfrm flipH="1">
            <a:off x="1389648" y="3784388"/>
            <a:ext cx="814812" cy="117065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49FA7C98-2492-46F3-B0C1-1A3EE65CBE48}"/>
              </a:ext>
            </a:extLst>
          </p:cNvPr>
          <p:cNvCxnSpPr>
            <a:cxnSpLocks/>
          </p:cNvCxnSpPr>
          <p:nvPr/>
        </p:nvCxnSpPr>
        <p:spPr>
          <a:xfrm flipH="1">
            <a:off x="1402591" y="4959632"/>
            <a:ext cx="814812" cy="117065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B6514C23-D63E-497B-9E4A-BDEC19118D02}"/>
              </a:ext>
            </a:extLst>
          </p:cNvPr>
          <p:cNvCxnSpPr>
            <a:cxnSpLocks/>
          </p:cNvCxnSpPr>
          <p:nvPr/>
        </p:nvCxnSpPr>
        <p:spPr>
          <a:xfrm flipH="1">
            <a:off x="1395295" y="6106494"/>
            <a:ext cx="814812" cy="117065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0AB4C6B8-1C4F-4448-8E23-5AC5CD0F46A2}"/>
              </a:ext>
            </a:extLst>
          </p:cNvPr>
          <p:cNvCxnSpPr>
            <a:cxnSpLocks/>
          </p:cNvCxnSpPr>
          <p:nvPr/>
        </p:nvCxnSpPr>
        <p:spPr>
          <a:xfrm flipH="1">
            <a:off x="1397083" y="7304058"/>
            <a:ext cx="814812" cy="117065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67470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Pole Dance Outline @ Outline.pics">
            <a:extLst>
              <a:ext uri="{FF2B5EF4-FFF2-40B4-BE49-F238E27FC236}">
                <a16:creationId xmlns:a16="http://schemas.microsoft.com/office/drawing/2014/main" id="{3EDBB175-81B6-451C-A2BE-BFD41BC4AC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717" r="22329"/>
          <a:stretch/>
        </p:blipFill>
        <p:spPr bwMode="auto">
          <a:xfrm flipH="1">
            <a:off x="1302325" y="1514728"/>
            <a:ext cx="5329625" cy="5949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BDEB0DC-EADE-4E63-A5E5-EEC0FB063178}"/>
              </a:ext>
            </a:extLst>
          </p:cNvPr>
          <p:cNvSpPr/>
          <p:nvPr/>
        </p:nvSpPr>
        <p:spPr>
          <a:xfrm>
            <a:off x="1095130" y="0"/>
            <a:ext cx="2797997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8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Week of</a:t>
            </a:r>
          </a:p>
        </p:txBody>
      </p:sp>
      <p:graphicFrame>
        <p:nvGraphicFramePr>
          <p:cNvPr id="5" name="Table 3">
            <a:extLst>
              <a:ext uri="{FF2B5EF4-FFF2-40B4-BE49-F238E27FC236}">
                <a16:creationId xmlns:a16="http://schemas.microsoft.com/office/drawing/2014/main" id="{5AB9EF6A-1F09-4628-A3AF-C634266A27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1991799"/>
              </p:ext>
            </p:extLst>
          </p:nvPr>
        </p:nvGraphicFramePr>
        <p:xfrm>
          <a:off x="18753" y="4406204"/>
          <a:ext cx="3330039" cy="25679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30039">
                  <a:extLst>
                    <a:ext uri="{9D8B030D-6E8A-4147-A177-3AD203B41FA5}">
                      <a16:colId xmlns:a16="http://schemas.microsoft.com/office/drawing/2014/main" val="3049627730"/>
                    </a:ext>
                  </a:extLst>
                </a:gridCol>
              </a:tblGrid>
              <a:tr h="425844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Bradley Hand ITC" panose="03070402050302030203" pitchFamily="66" charset="0"/>
                        </a:rPr>
                        <a:t>Other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9284891"/>
                  </a:ext>
                </a:extLst>
              </a:tr>
              <a:tr h="214211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5854369"/>
                  </a:ext>
                </a:extLst>
              </a:tr>
            </a:tbl>
          </a:graphicData>
        </a:graphic>
      </p:graphicFrame>
      <p:graphicFrame>
        <p:nvGraphicFramePr>
          <p:cNvPr id="6" name="Table 3">
            <a:extLst>
              <a:ext uri="{FF2B5EF4-FFF2-40B4-BE49-F238E27FC236}">
                <a16:creationId xmlns:a16="http://schemas.microsoft.com/office/drawing/2014/main" id="{3C19E9FA-A98A-4B1B-9418-AB0A3CB955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0332432"/>
              </p:ext>
            </p:extLst>
          </p:nvPr>
        </p:nvGraphicFramePr>
        <p:xfrm>
          <a:off x="3509208" y="1514728"/>
          <a:ext cx="3330039" cy="16948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30039">
                  <a:extLst>
                    <a:ext uri="{9D8B030D-6E8A-4147-A177-3AD203B41FA5}">
                      <a16:colId xmlns:a16="http://schemas.microsoft.com/office/drawing/2014/main" val="3049627730"/>
                    </a:ext>
                  </a:extLst>
                </a:gridCol>
              </a:tblGrid>
              <a:tr h="4453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Bradley Hand ITC" panose="03070402050302030203" pitchFamily="66" charset="0"/>
                        </a:rPr>
                        <a:t>Entertainment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9284891"/>
                  </a:ext>
                </a:extLst>
              </a:tr>
              <a:tr h="1249466">
                <a:tc>
                  <a:txBody>
                    <a:bodyPr/>
                    <a:lstStyle/>
                    <a:p>
                      <a:endParaRPr lang="en-US" sz="1600" dirty="0">
                        <a:latin typeface="Bradley Hand ITC" panose="03070402050302030203" pitchFamily="66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5854369"/>
                  </a:ext>
                </a:extLst>
              </a:tr>
            </a:tbl>
          </a:graphicData>
        </a:graphic>
      </p:graphicFrame>
      <p:graphicFrame>
        <p:nvGraphicFramePr>
          <p:cNvPr id="7" name="Table 3">
            <a:extLst>
              <a:ext uri="{FF2B5EF4-FFF2-40B4-BE49-F238E27FC236}">
                <a16:creationId xmlns:a16="http://schemas.microsoft.com/office/drawing/2014/main" id="{F4D21104-E146-43C6-9414-DBD67F5922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0888936"/>
              </p:ext>
            </p:extLst>
          </p:nvPr>
        </p:nvGraphicFramePr>
        <p:xfrm>
          <a:off x="3509207" y="3397044"/>
          <a:ext cx="3330039" cy="16948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30039">
                  <a:extLst>
                    <a:ext uri="{9D8B030D-6E8A-4147-A177-3AD203B41FA5}">
                      <a16:colId xmlns:a16="http://schemas.microsoft.com/office/drawing/2014/main" val="3049627730"/>
                    </a:ext>
                  </a:extLst>
                </a:gridCol>
              </a:tblGrid>
              <a:tr h="4453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Bradley Hand ITC" panose="03070402050302030203" pitchFamily="66" charset="0"/>
                        </a:rPr>
                        <a:t>Cat Stuff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9284891"/>
                  </a:ext>
                </a:extLst>
              </a:tr>
              <a:tr h="1249466">
                <a:tc>
                  <a:txBody>
                    <a:bodyPr/>
                    <a:lstStyle/>
                    <a:p>
                      <a:endParaRPr lang="en-US" sz="1600" dirty="0">
                        <a:latin typeface="Bradley Hand ITC" panose="03070402050302030203" pitchFamily="66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5854369"/>
                  </a:ext>
                </a:extLst>
              </a:tr>
            </a:tbl>
          </a:graphicData>
        </a:graphic>
      </p:graphicFrame>
      <p:graphicFrame>
        <p:nvGraphicFramePr>
          <p:cNvPr id="8" name="Table 3">
            <a:extLst>
              <a:ext uri="{FF2B5EF4-FFF2-40B4-BE49-F238E27FC236}">
                <a16:creationId xmlns:a16="http://schemas.microsoft.com/office/drawing/2014/main" id="{84889DFE-7598-46E3-AFE7-2EF00908C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4627419"/>
              </p:ext>
            </p:extLst>
          </p:nvPr>
        </p:nvGraphicFramePr>
        <p:xfrm>
          <a:off x="3509207" y="5279360"/>
          <a:ext cx="3330039" cy="16948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30039">
                  <a:extLst>
                    <a:ext uri="{9D8B030D-6E8A-4147-A177-3AD203B41FA5}">
                      <a16:colId xmlns:a16="http://schemas.microsoft.com/office/drawing/2014/main" val="3049627730"/>
                    </a:ext>
                  </a:extLst>
                </a:gridCol>
              </a:tblGrid>
              <a:tr h="4453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Bradley Hand ITC" panose="03070402050302030203" pitchFamily="66" charset="0"/>
                        </a:rPr>
                        <a:t>Beauty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9284891"/>
                  </a:ext>
                </a:extLst>
              </a:tr>
              <a:tr h="1249466">
                <a:tc>
                  <a:txBody>
                    <a:bodyPr/>
                    <a:lstStyle/>
                    <a:p>
                      <a:endParaRPr lang="en-US" sz="1600" dirty="0">
                        <a:latin typeface="Bradley Hand ITC" panose="03070402050302030203" pitchFamily="66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5854369"/>
                  </a:ext>
                </a:extLst>
              </a:tr>
            </a:tbl>
          </a:graphicData>
        </a:graphic>
      </p:graphicFrame>
      <p:graphicFrame>
        <p:nvGraphicFramePr>
          <p:cNvPr id="9" name="Table 3">
            <a:extLst>
              <a:ext uri="{FF2B5EF4-FFF2-40B4-BE49-F238E27FC236}">
                <a16:creationId xmlns:a16="http://schemas.microsoft.com/office/drawing/2014/main" id="{F7D6FAB1-5E2F-4FC1-9BCE-E754109337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5929331"/>
              </p:ext>
            </p:extLst>
          </p:nvPr>
        </p:nvGraphicFramePr>
        <p:xfrm>
          <a:off x="0" y="7142086"/>
          <a:ext cx="6839246" cy="189107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39246">
                  <a:extLst>
                    <a:ext uri="{9D8B030D-6E8A-4147-A177-3AD203B41FA5}">
                      <a16:colId xmlns:a16="http://schemas.microsoft.com/office/drawing/2014/main" val="3049627730"/>
                    </a:ext>
                  </a:extLst>
                </a:gridCol>
              </a:tblGrid>
              <a:tr h="496914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Bradley Hand ITC" panose="03070402050302030203" pitchFamily="66" charset="0"/>
                        </a:rPr>
                        <a:t>Groceries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9284891"/>
                  </a:ext>
                </a:extLst>
              </a:tr>
              <a:tr h="139416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5854369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CF16F4D-40F9-4BDC-9BB4-6DB67C2E9B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2084469"/>
              </p:ext>
            </p:extLst>
          </p:nvPr>
        </p:nvGraphicFramePr>
        <p:xfrm>
          <a:off x="18753" y="1514728"/>
          <a:ext cx="3330039" cy="25679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30039">
                  <a:extLst>
                    <a:ext uri="{9D8B030D-6E8A-4147-A177-3AD203B41FA5}">
                      <a16:colId xmlns:a16="http://schemas.microsoft.com/office/drawing/2014/main" val="3049627730"/>
                    </a:ext>
                  </a:extLst>
                </a:gridCol>
              </a:tblGrid>
              <a:tr h="425844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Bradley Hand ITC" panose="03070402050302030203" pitchFamily="66" charset="0"/>
                        </a:rPr>
                        <a:t>Dining Out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9284891"/>
                  </a:ext>
                </a:extLst>
              </a:tr>
              <a:tr h="2142118">
                <a:tc>
                  <a:txBody>
                    <a:bodyPr/>
                    <a:lstStyle/>
                    <a:p>
                      <a:endParaRPr lang="en-US" sz="1600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5854369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F4EAD1B7-74EC-4BB2-8E9E-6B4EAD57C1F2}"/>
              </a:ext>
            </a:extLst>
          </p:cNvPr>
          <p:cNvSpPr/>
          <p:nvPr/>
        </p:nvSpPr>
        <p:spPr>
          <a:xfrm>
            <a:off x="3893127" y="230832"/>
            <a:ext cx="157385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Kristen ITC" panose="03050502040202030202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42718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Wallet outline icon Royalty Free Vector Image - VectorStock">
            <a:extLst>
              <a:ext uri="{FF2B5EF4-FFF2-40B4-BE49-F238E27FC236}">
                <a16:creationId xmlns:a16="http://schemas.microsoft.com/office/drawing/2014/main" id="{EDEB93C6-7892-4D00-B86C-2436E5B6310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87" t="15704" r="10085" b="29358"/>
          <a:stretch/>
        </p:blipFill>
        <p:spPr bwMode="auto">
          <a:xfrm>
            <a:off x="2607806" y="4009289"/>
            <a:ext cx="1642389" cy="1219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CF16F4D-40F9-4BDC-9BB4-6DB67C2E9BC2}"/>
              </a:ext>
            </a:extLst>
          </p:cNvPr>
          <p:cNvGraphicFramePr>
            <a:graphicFrameLocks noGrp="1"/>
          </p:cNvGraphicFramePr>
          <p:nvPr/>
        </p:nvGraphicFramePr>
        <p:xfrm>
          <a:off x="18753" y="1514728"/>
          <a:ext cx="3330039" cy="25679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30039">
                  <a:extLst>
                    <a:ext uri="{9D8B030D-6E8A-4147-A177-3AD203B41FA5}">
                      <a16:colId xmlns:a16="http://schemas.microsoft.com/office/drawing/2014/main" val="3049627730"/>
                    </a:ext>
                  </a:extLst>
                </a:gridCol>
              </a:tblGrid>
              <a:tr h="425844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Bradley Hand ITC" panose="03070402050302030203" pitchFamily="66" charset="0"/>
                        </a:rPr>
                        <a:t>Dining Out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9284891"/>
                  </a:ext>
                </a:extLst>
              </a:tr>
              <a:tr h="2142118">
                <a:tc>
                  <a:txBody>
                    <a:bodyPr/>
                    <a:lstStyle/>
                    <a:p>
                      <a:endParaRPr lang="en-US" sz="1600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5854369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8BDEB0DC-EADE-4E63-A5E5-EEC0FB063178}"/>
              </a:ext>
            </a:extLst>
          </p:cNvPr>
          <p:cNvSpPr/>
          <p:nvPr/>
        </p:nvSpPr>
        <p:spPr>
          <a:xfrm>
            <a:off x="1095130" y="0"/>
            <a:ext cx="2797997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8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Week of</a:t>
            </a:r>
          </a:p>
        </p:txBody>
      </p:sp>
      <p:graphicFrame>
        <p:nvGraphicFramePr>
          <p:cNvPr id="5" name="Table 3">
            <a:extLst>
              <a:ext uri="{FF2B5EF4-FFF2-40B4-BE49-F238E27FC236}">
                <a16:creationId xmlns:a16="http://schemas.microsoft.com/office/drawing/2014/main" id="{5AB9EF6A-1F09-4628-A3AF-C634266A2726}"/>
              </a:ext>
            </a:extLst>
          </p:cNvPr>
          <p:cNvGraphicFramePr>
            <a:graphicFrameLocks noGrp="1"/>
          </p:cNvGraphicFramePr>
          <p:nvPr/>
        </p:nvGraphicFramePr>
        <p:xfrm>
          <a:off x="18753" y="4406204"/>
          <a:ext cx="3330039" cy="25679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30039">
                  <a:extLst>
                    <a:ext uri="{9D8B030D-6E8A-4147-A177-3AD203B41FA5}">
                      <a16:colId xmlns:a16="http://schemas.microsoft.com/office/drawing/2014/main" val="3049627730"/>
                    </a:ext>
                  </a:extLst>
                </a:gridCol>
              </a:tblGrid>
              <a:tr h="425844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Bradley Hand ITC" panose="03070402050302030203" pitchFamily="66" charset="0"/>
                        </a:rPr>
                        <a:t>Other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9284891"/>
                  </a:ext>
                </a:extLst>
              </a:tr>
              <a:tr h="214211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5854369"/>
                  </a:ext>
                </a:extLst>
              </a:tr>
            </a:tbl>
          </a:graphicData>
        </a:graphic>
      </p:graphicFrame>
      <p:graphicFrame>
        <p:nvGraphicFramePr>
          <p:cNvPr id="6" name="Table 3">
            <a:extLst>
              <a:ext uri="{FF2B5EF4-FFF2-40B4-BE49-F238E27FC236}">
                <a16:creationId xmlns:a16="http://schemas.microsoft.com/office/drawing/2014/main" id="{3C19E9FA-A98A-4B1B-9418-AB0A3CB95519}"/>
              </a:ext>
            </a:extLst>
          </p:cNvPr>
          <p:cNvGraphicFramePr>
            <a:graphicFrameLocks noGrp="1"/>
          </p:cNvGraphicFramePr>
          <p:nvPr/>
        </p:nvGraphicFramePr>
        <p:xfrm>
          <a:off x="3509208" y="1514728"/>
          <a:ext cx="3330039" cy="16948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30039">
                  <a:extLst>
                    <a:ext uri="{9D8B030D-6E8A-4147-A177-3AD203B41FA5}">
                      <a16:colId xmlns:a16="http://schemas.microsoft.com/office/drawing/2014/main" val="3049627730"/>
                    </a:ext>
                  </a:extLst>
                </a:gridCol>
              </a:tblGrid>
              <a:tr h="4453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Bradley Hand ITC" panose="03070402050302030203" pitchFamily="66" charset="0"/>
                        </a:rPr>
                        <a:t>Entertainment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9284891"/>
                  </a:ext>
                </a:extLst>
              </a:tr>
              <a:tr h="1249466">
                <a:tc>
                  <a:txBody>
                    <a:bodyPr/>
                    <a:lstStyle/>
                    <a:p>
                      <a:endParaRPr lang="en-US" sz="1600" dirty="0">
                        <a:latin typeface="Bradley Hand ITC" panose="03070402050302030203" pitchFamily="66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5854369"/>
                  </a:ext>
                </a:extLst>
              </a:tr>
            </a:tbl>
          </a:graphicData>
        </a:graphic>
      </p:graphicFrame>
      <p:graphicFrame>
        <p:nvGraphicFramePr>
          <p:cNvPr id="7" name="Table 3">
            <a:extLst>
              <a:ext uri="{FF2B5EF4-FFF2-40B4-BE49-F238E27FC236}">
                <a16:creationId xmlns:a16="http://schemas.microsoft.com/office/drawing/2014/main" id="{F4D21104-E146-43C6-9414-DBD67F592228}"/>
              </a:ext>
            </a:extLst>
          </p:cNvPr>
          <p:cNvGraphicFramePr>
            <a:graphicFrameLocks noGrp="1"/>
          </p:cNvGraphicFramePr>
          <p:nvPr/>
        </p:nvGraphicFramePr>
        <p:xfrm>
          <a:off x="3509207" y="3397044"/>
          <a:ext cx="3330039" cy="16948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30039">
                  <a:extLst>
                    <a:ext uri="{9D8B030D-6E8A-4147-A177-3AD203B41FA5}">
                      <a16:colId xmlns:a16="http://schemas.microsoft.com/office/drawing/2014/main" val="3049627730"/>
                    </a:ext>
                  </a:extLst>
                </a:gridCol>
              </a:tblGrid>
              <a:tr h="4453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Bradley Hand ITC" panose="03070402050302030203" pitchFamily="66" charset="0"/>
                        </a:rPr>
                        <a:t>Cat Stuff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9284891"/>
                  </a:ext>
                </a:extLst>
              </a:tr>
              <a:tr h="1249466">
                <a:tc>
                  <a:txBody>
                    <a:bodyPr/>
                    <a:lstStyle/>
                    <a:p>
                      <a:endParaRPr lang="en-US" sz="1600" dirty="0">
                        <a:latin typeface="Bradley Hand ITC" panose="03070402050302030203" pitchFamily="66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5854369"/>
                  </a:ext>
                </a:extLst>
              </a:tr>
            </a:tbl>
          </a:graphicData>
        </a:graphic>
      </p:graphicFrame>
      <p:graphicFrame>
        <p:nvGraphicFramePr>
          <p:cNvPr id="8" name="Table 3">
            <a:extLst>
              <a:ext uri="{FF2B5EF4-FFF2-40B4-BE49-F238E27FC236}">
                <a16:creationId xmlns:a16="http://schemas.microsoft.com/office/drawing/2014/main" id="{84889DFE-7598-46E3-AFE7-2EF00908C0FF}"/>
              </a:ext>
            </a:extLst>
          </p:cNvPr>
          <p:cNvGraphicFramePr>
            <a:graphicFrameLocks noGrp="1"/>
          </p:cNvGraphicFramePr>
          <p:nvPr/>
        </p:nvGraphicFramePr>
        <p:xfrm>
          <a:off x="3509207" y="5279360"/>
          <a:ext cx="3330039" cy="16948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30039">
                  <a:extLst>
                    <a:ext uri="{9D8B030D-6E8A-4147-A177-3AD203B41FA5}">
                      <a16:colId xmlns:a16="http://schemas.microsoft.com/office/drawing/2014/main" val="3049627730"/>
                    </a:ext>
                  </a:extLst>
                </a:gridCol>
              </a:tblGrid>
              <a:tr h="4453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Bradley Hand ITC" panose="03070402050302030203" pitchFamily="66" charset="0"/>
                        </a:rPr>
                        <a:t>Beauty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9284891"/>
                  </a:ext>
                </a:extLst>
              </a:tr>
              <a:tr h="1249466">
                <a:tc>
                  <a:txBody>
                    <a:bodyPr/>
                    <a:lstStyle/>
                    <a:p>
                      <a:endParaRPr lang="en-US" sz="1600" dirty="0">
                        <a:latin typeface="Bradley Hand ITC" panose="03070402050302030203" pitchFamily="66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5854369"/>
                  </a:ext>
                </a:extLst>
              </a:tr>
            </a:tbl>
          </a:graphicData>
        </a:graphic>
      </p:graphicFrame>
      <p:graphicFrame>
        <p:nvGraphicFramePr>
          <p:cNvPr id="9" name="Table 3">
            <a:extLst>
              <a:ext uri="{FF2B5EF4-FFF2-40B4-BE49-F238E27FC236}">
                <a16:creationId xmlns:a16="http://schemas.microsoft.com/office/drawing/2014/main" id="{F7D6FAB1-5E2F-4FC1-9BCE-E7541093372D}"/>
              </a:ext>
            </a:extLst>
          </p:cNvPr>
          <p:cNvGraphicFramePr>
            <a:graphicFrameLocks noGrp="1"/>
          </p:cNvGraphicFramePr>
          <p:nvPr/>
        </p:nvGraphicFramePr>
        <p:xfrm>
          <a:off x="0" y="7142086"/>
          <a:ext cx="6839246" cy="189107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39246">
                  <a:extLst>
                    <a:ext uri="{9D8B030D-6E8A-4147-A177-3AD203B41FA5}">
                      <a16:colId xmlns:a16="http://schemas.microsoft.com/office/drawing/2014/main" val="3049627730"/>
                    </a:ext>
                  </a:extLst>
                </a:gridCol>
              </a:tblGrid>
              <a:tr h="496914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Bradley Hand ITC" panose="03070402050302030203" pitchFamily="66" charset="0"/>
                        </a:rPr>
                        <a:t>Groceries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9284891"/>
                  </a:ext>
                </a:extLst>
              </a:tr>
              <a:tr h="139416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5854369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F4EAD1B7-74EC-4BB2-8E9E-6B4EAD57C1F2}"/>
              </a:ext>
            </a:extLst>
          </p:cNvPr>
          <p:cNvSpPr/>
          <p:nvPr/>
        </p:nvSpPr>
        <p:spPr>
          <a:xfrm>
            <a:off x="3893127" y="230832"/>
            <a:ext cx="157385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Kristen ITC" panose="03050502040202030202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10251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5" name="Table 75">
            <a:extLst>
              <a:ext uri="{FF2B5EF4-FFF2-40B4-BE49-F238E27FC236}">
                <a16:creationId xmlns:a16="http://schemas.microsoft.com/office/drawing/2014/main" id="{AF89EA44-7125-4C95-BE3D-42524D25B9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353830"/>
              </p:ext>
            </p:extLst>
          </p:nvPr>
        </p:nvGraphicFramePr>
        <p:xfrm>
          <a:off x="3017107" y="947175"/>
          <a:ext cx="1580292" cy="3171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0292">
                  <a:extLst>
                    <a:ext uri="{9D8B030D-6E8A-4147-A177-3AD203B41FA5}">
                      <a16:colId xmlns:a16="http://schemas.microsoft.com/office/drawing/2014/main" val="3778515224"/>
                    </a:ext>
                  </a:extLst>
                </a:gridCol>
              </a:tblGrid>
              <a:tr h="31713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0071234"/>
                  </a:ext>
                </a:extLst>
              </a:tr>
            </a:tbl>
          </a:graphicData>
        </a:graphic>
      </p:graphicFrame>
      <p:graphicFrame>
        <p:nvGraphicFramePr>
          <p:cNvPr id="477" name="Table 75">
            <a:extLst>
              <a:ext uri="{FF2B5EF4-FFF2-40B4-BE49-F238E27FC236}">
                <a16:creationId xmlns:a16="http://schemas.microsoft.com/office/drawing/2014/main" id="{0BC244A6-D642-4146-92B6-86E74F3013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6496181"/>
              </p:ext>
            </p:extLst>
          </p:nvPr>
        </p:nvGraphicFramePr>
        <p:xfrm>
          <a:off x="3017107" y="2034776"/>
          <a:ext cx="1580292" cy="3171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0292">
                  <a:extLst>
                    <a:ext uri="{9D8B030D-6E8A-4147-A177-3AD203B41FA5}">
                      <a16:colId xmlns:a16="http://schemas.microsoft.com/office/drawing/2014/main" val="3778515224"/>
                    </a:ext>
                  </a:extLst>
                </a:gridCol>
              </a:tblGrid>
              <a:tr h="31713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0071234"/>
                  </a:ext>
                </a:extLst>
              </a:tr>
            </a:tbl>
          </a:graphicData>
        </a:graphic>
      </p:graphicFrame>
      <p:graphicFrame>
        <p:nvGraphicFramePr>
          <p:cNvPr id="478" name="Table 75">
            <a:extLst>
              <a:ext uri="{FF2B5EF4-FFF2-40B4-BE49-F238E27FC236}">
                <a16:creationId xmlns:a16="http://schemas.microsoft.com/office/drawing/2014/main" id="{FC1F3802-6063-4B87-ACE6-5F1B01A1E8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0807479"/>
              </p:ext>
            </p:extLst>
          </p:nvPr>
        </p:nvGraphicFramePr>
        <p:xfrm>
          <a:off x="3017107" y="3128861"/>
          <a:ext cx="1580292" cy="3171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0292">
                  <a:extLst>
                    <a:ext uri="{9D8B030D-6E8A-4147-A177-3AD203B41FA5}">
                      <a16:colId xmlns:a16="http://schemas.microsoft.com/office/drawing/2014/main" val="3778515224"/>
                    </a:ext>
                  </a:extLst>
                </a:gridCol>
              </a:tblGrid>
              <a:tr h="31713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0071234"/>
                  </a:ext>
                </a:extLst>
              </a:tr>
            </a:tbl>
          </a:graphicData>
        </a:graphic>
      </p:graphicFrame>
      <p:graphicFrame>
        <p:nvGraphicFramePr>
          <p:cNvPr id="479" name="Table 75">
            <a:extLst>
              <a:ext uri="{FF2B5EF4-FFF2-40B4-BE49-F238E27FC236}">
                <a16:creationId xmlns:a16="http://schemas.microsoft.com/office/drawing/2014/main" id="{D8721D9F-EBE9-436C-A740-98F40D7452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9360972"/>
              </p:ext>
            </p:extLst>
          </p:nvPr>
        </p:nvGraphicFramePr>
        <p:xfrm>
          <a:off x="3017107" y="4197778"/>
          <a:ext cx="1580292" cy="3171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0292">
                  <a:extLst>
                    <a:ext uri="{9D8B030D-6E8A-4147-A177-3AD203B41FA5}">
                      <a16:colId xmlns:a16="http://schemas.microsoft.com/office/drawing/2014/main" val="3778515224"/>
                    </a:ext>
                  </a:extLst>
                </a:gridCol>
              </a:tblGrid>
              <a:tr h="31713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0071234"/>
                  </a:ext>
                </a:extLst>
              </a:tr>
            </a:tbl>
          </a:graphicData>
        </a:graphic>
      </p:graphicFrame>
      <p:graphicFrame>
        <p:nvGraphicFramePr>
          <p:cNvPr id="480" name="Table 75">
            <a:extLst>
              <a:ext uri="{FF2B5EF4-FFF2-40B4-BE49-F238E27FC236}">
                <a16:creationId xmlns:a16="http://schemas.microsoft.com/office/drawing/2014/main" id="{090498C4-B8CD-433C-B75D-FEF383E26D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178815"/>
              </p:ext>
            </p:extLst>
          </p:nvPr>
        </p:nvGraphicFramePr>
        <p:xfrm>
          <a:off x="3017107" y="5301837"/>
          <a:ext cx="1580292" cy="3171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0292">
                  <a:extLst>
                    <a:ext uri="{9D8B030D-6E8A-4147-A177-3AD203B41FA5}">
                      <a16:colId xmlns:a16="http://schemas.microsoft.com/office/drawing/2014/main" val="3778515224"/>
                    </a:ext>
                  </a:extLst>
                </a:gridCol>
              </a:tblGrid>
              <a:tr h="31713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0071234"/>
                  </a:ext>
                </a:extLst>
              </a:tr>
            </a:tbl>
          </a:graphicData>
        </a:graphic>
      </p:graphicFrame>
      <p:graphicFrame>
        <p:nvGraphicFramePr>
          <p:cNvPr id="481" name="Table 75">
            <a:extLst>
              <a:ext uri="{FF2B5EF4-FFF2-40B4-BE49-F238E27FC236}">
                <a16:creationId xmlns:a16="http://schemas.microsoft.com/office/drawing/2014/main" id="{4F4541A7-421C-42A9-BC67-8DA3A3547D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738173"/>
              </p:ext>
            </p:extLst>
          </p:nvPr>
        </p:nvGraphicFramePr>
        <p:xfrm>
          <a:off x="3017107" y="6370467"/>
          <a:ext cx="1580292" cy="3171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0292">
                  <a:extLst>
                    <a:ext uri="{9D8B030D-6E8A-4147-A177-3AD203B41FA5}">
                      <a16:colId xmlns:a16="http://schemas.microsoft.com/office/drawing/2014/main" val="3778515224"/>
                    </a:ext>
                  </a:extLst>
                </a:gridCol>
              </a:tblGrid>
              <a:tr h="31713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0071234"/>
                  </a:ext>
                </a:extLst>
              </a:tr>
            </a:tbl>
          </a:graphicData>
        </a:graphic>
      </p:graphicFrame>
      <p:pic>
        <p:nvPicPr>
          <p:cNvPr id="2050" name="Picture 2" descr="Cardi B with Short Hair Coloring Page - Free Printable Coloring Pages for  Kids">
            <a:extLst>
              <a:ext uri="{FF2B5EF4-FFF2-40B4-BE49-F238E27FC236}">
                <a16:creationId xmlns:a16="http://schemas.microsoft.com/office/drawing/2014/main" id="{B8EA6F44-C8C4-46B4-BC0C-3ABBA22707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183"/>
          <a:stretch/>
        </p:blipFill>
        <p:spPr bwMode="auto">
          <a:xfrm>
            <a:off x="4459781" y="7116315"/>
            <a:ext cx="2367538" cy="2066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CEECC70D-562D-4A8F-87DD-4743CC207384}"/>
              </a:ext>
            </a:extLst>
          </p:cNvPr>
          <p:cNvSpPr>
            <a:spLocks noChangeAspect="1"/>
          </p:cNvSpPr>
          <p:nvPr/>
        </p:nvSpPr>
        <p:spPr>
          <a:xfrm>
            <a:off x="338741" y="7972748"/>
            <a:ext cx="4179915" cy="22336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99B5C514-8D22-4356-B97A-3AC3E72EC9F7}"/>
              </a:ext>
            </a:extLst>
          </p:cNvPr>
          <p:cNvSpPr>
            <a:spLocks noChangeAspect="1"/>
          </p:cNvSpPr>
          <p:nvPr/>
        </p:nvSpPr>
        <p:spPr>
          <a:xfrm>
            <a:off x="1060828" y="8451821"/>
            <a:ext cx="2735743" cy="14619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0A0FE87C-F929-4E31-A249-0286FD0F799D}"/>
              </a:ext>
            </a:extLst>
          </p:cNvPr>
          <p:cNvCxnSpPr>
            <a:cxnSpLocks/>
          </p:cNvCxnSpPr>
          <p:nvPr/>
        </p:nvCxnSpPr>
        <p:spPr>
          <a:xfrm>
            <a:off x="1982597" y="8004655"/>
            <a:ext cx="897037" cy="22207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E3BAD621-F450-4453-BC8A-81550D571EE6}"/>
              </a:ext>
            </a:extLst>
          </p:cNvPr>
          <p:cNvCxnSpPr>
            <a:cxnSpLocks/>
          </p:cNvCxnSpPr>
          <p:nvPr/>
        </p:nvCxnSpPr>
        <p:spPr>
          <a:xfrm>
            <a:off x="1107900" y="8229117"/>
            <a:ext cx="2654469" cy="1777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A1B0192B-5848-4109-8DE8-6F8C7E23D392}"/>
              </a:ext>
            </a:extLst>
          </p:cNvPr>
          <p:cNvCxnSpPr>
            <a:cxnSpLocks/>
          </p:cNvCxnSpPr>
          <p:nvPr/>
        </p:nvCxnSpPr>
        <p:spPr>
          <a:xfrm>
            <a:off x="481739" y="8680474"/>
            <a:ext cx="3893922" cy="8967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A45B710A-2DF2-4625-92E1-FA01C1C0ACC0}"/>
              </a:ext>
            </a:extLst>
          </p:cNvPr>
          <p:cNvCxnSpPr>
            <a:cxnSpLocks/>
          </p:cNvCxnSpPr>
          <p:nvPr/>
        </p:nvCxnSpPr>
        <p:spPr>
          <a:xfrm flipV="1">
            <a:off x="1920406" y="8022411"/>
            <a:ext cx="1096701" cy="21472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94FC5A18-3A92-4733-96D5-887C21B80099}"/>
              </a:ext>
            </a:extLst>
          </p:cNvPr>
          <p:cNvCxnSpPr>
            <a:cxnSpLocks/>
          </p:cNvCxnSpPr>
          <p:nvPr/>
        </p:nvCxnSpPr>
        <p:spPr>
          <a:xfrm flipV="1">
            <a:off x="1107899" y="8256949"/>
            <a:ext cx="2701542" cy="17273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DCBEA10F-3981-491A-8960-0B2DFF33E820}"/>
              </a:ext>
            </a:extLst>
          </p:cNvPr>
          <p:cNvCxnSpPr>
            <a:cxnSpLocks/>
          </p:cNvCxnSpPr>
          <p:nvPr/>
        </p:nvCxnSpPr>
        <p:spPr>
          <a:xfrm flipV="1">
            <a:off x="612250" y="8652477"/>
            <a:ext cx="3732931" cy="9615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433C6822-88B6-49F4-B0E0-4AD1F52F7976}"/>
              </a:ext>
            </a:extLst>
          </p:cNvPr>
          <p:cNvGrpSpPr/>
          <p:nvPr/>
        </p:nvGrpSpPr>
        <p:grpSpPr>
          <a:xfrm>
            <a:off x="152873" y="171808"/>
            <a:ext cx="822962" cy="876145"/>
            <a:chOff x="533941" y="7316693"/>
            <a:chExt cx="822962" cy="876145"/>
          </a:xfrm>
        </p:grpSpPr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AF99289D-B90C-4354-944B-99C62275E8A3}"/>
                </a:ext>
              </a:extLst>
            </p:cNvPr>
            <p:cNvGrpSpPr/>
            <p:nvPr/>
          </p:nvGrpSpPr>
          <p:grpSpPr>
            <a:xfrm>
              <a:off x="617863" y="7316693"/>
              <a:ext cx="676205" cy="876145"/>
              <a:chOff x="469231" y="1925051"/>
              <a:chExt cx="655415" cy="649709"/>
            </a:xfrm>
          </p:grpSpPr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30608674-FB40-4FED-8A36-BC7ADDFA30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9231" y="1925052"/>
                <a:ext cx="655413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A9472501-846F-4F4E-BBD8-3D2F90AD5220}"/>
                  </a:ext>
                </a:extLst>
              </p:cNvPr>
              <p:cNvCxnSpPr/>
              <p:nvPr/>
            </p:nvCxnSpPr>
            <p:spPr>
              <a:xfrm>
                <a:off x="469231" y="1925052"/>
                <a:ext cx="0" cy="64970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A6AB2874-2712-4334-A1B8-E28AA2656764}"/>
                  </a:ext>
                </a:extLst>
              </p:cNvPr>
              <p:cNvCxnSpPr/>
              <p:nvPr/>
            </p:nvCxnSpPr>
            <p:spPr>
              <a:xfrm>
                <a:off x="1124644" y="1925051"/>
                <a:ext cx="0" cy="64970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>
                <a:extLst>
                  <a:ext uri="{FF2B5EF4-FFF2-40B4-BE49-F238E27FC236}">
                    <a16:creationId xmlns:a16="http://schemas.microsoft.com/office/drawing/2014/main" id="{1EE4AE10-2ABC-4D4C-9D88-8BABE7C92E7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9231" y="2382865"/>
                <a:ext cx="327707" cy="191895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>
                <a:extLst>
                  <a:ext uri="{FF2B5EF4-FFF2-40B4-BE49-F238E27FC236}">
                    <a16:creationId xmlns:a16="http://schemas.microsoft.com/office/drawing/2014/main" id="{2C001199-0B39-45CD-AD97-46FF577A86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6939" y="2382863"/>
                <a:ext cx="327707" cy="191895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C12BCC61-912C-4C27-959A-13F53CF06674}"/>
                </a:ext>
              </a:extLst>
            </p:cNvPr>
            <p:cNvSpPr txBox="1"/>
            <p:nvPr/>
          </p:nvSpPr>
          <p:spPr>
            <a:xfrm flipH="1">
              <a:off x="533941" y="7323877"/>
              <a:ext cx="8229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Bradley Hand ITC" panose="03070402050302030203" pitchFamily="66" charset="0"/>
                </a:rPr>
                <a:t>MON</a:t>
              </a:r>
            </a:p>
          </p:txBody>
        </p:sp>
      </p:grpSp>
      <p:grpSp>
        <p:nvGrpSpPr>
          <p:cNvPr id="409" name="Group 408">
            <a:extLst>
              <a:ext uri="{FF2B5EF4-FFF2-40B4-BE49-F238E27FC236}">
                <a16:creationId xmlns:a16="http://schemas.microsoft.com/office/drawing/2014/main" id="{DD10D992-DB13-46DE-B7FD-C2E9344011A8}"/>
              </a:ext>
            </a:extLst>
          </p:cNvPr>
          <p:cNvGrpSpPr/>
          <p:nvPr/>
        </p:nvGrpSpPr>
        <p:grpSpPr>
          <a:xfrm>
            <a:off x="152873" y="1247352"/>
            <a:ext cx="822962" cy="876145"/>
            <a:chOff x="533941" y="7316693"/>
            <a:chExt cx="822962" cy="876145"/>
          </a:xfrm>
        </p:grpSpPr>
        <p:grpSp>
          <p:nvGrpSpPr>
            <p:cNvPr id="410" name="Group 409">
              <a:extLst>
                <a:ext uri="{FF2B5EF4-FFF2-40B4-BE49-F238E27FC236}">
                  <a16:creationId xmlns:a16="http://schemas.microsoft.com/office/drawing/2014/main" id="{F04FA0E0-700C-4F40-A6F8-C485F6A2A0AD}"/>
                </a:ext>
              </a:extLst>
            </p:cNvPr>
            <p:cNvGrpSpPr/>
            <p:nvPr/>
          </p:nvGrpSpPr>
          <p:grpSpPr>
            <a:xfrm>
              <a:off x="617863" y="7316693"/>
              <a:ext cx="676205" cy="876145"/>
              <a:chOff x="469231" y="1925051"/>
              <a:chExt cx="655415" cy="649709"/>
            </a:xfrm>
          </p:grpSpPr>
          <p:cxnSp>
            <p:nvCxnSpPr>
              <p:cNvPr id="412" name="Straight Connector 411">
                <a:extLst>
                  <a:ext uri="{FF2B5EF4-FFF2-40B4-BE49-F238E27FC236}">
                    <a16:creationId xmlns:a16="http://schemas.microsoft.com/office/drawing/2014/main" id="{00274E43-EF81-4BE8-AB5F-AC3C5B3DC9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9231" y="1925052"/>
                <a:ext cx="655413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3" name="Straight Connector 412">
                <a:extLst>
                  <a:ext uri="{FF2B5EF4-FFF2-40B4-BE49-F238E27FC236}">
                    <a16:creationId xmlns:a16="http://schemas.microsoft.com/office/drawing/2014/main" id="{C95B1F7E-792D-4D1D-B490-A88E493F59CC}"/>
                  </a:ext>
                </a:extLst>
              </p:cNvPr>
              <p:cNvCxnSpPr/>
              <p:nvPr/>
            </p:nvCxnSpPr>
            <p:spPr>
              <a:xfrm>
                <a:off x="469231" y="1925052"/>
                <a:ext cx="0" cy="64970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4" name="Straight Connector 413">
                <a:extLst>
                  <a:ext uri="{FF2B5EF4-FFF2-40B4-BE49-F238E27FC236}">
                    <a16:creationId xmlns:a16="http://schemas.microsoft.com/office/drawing/2014/main" id="{69D8BBAE-7805-4A4E-962A-BDBC830C6D41}"/>
                  </a:ext>
                </a:extLst>
              </p:cNvPr>
              <p:cNvCxnSpPr/>
              <p:nvPr/>
            </p:nvCxnSpPr>
            <p:spPr>
              <a:xfrm>
                <a:off x="1124644" y="1925051"/>
                <a:ext cx="0" cy="64970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5" name="Straight Connector 414">
                <a:extLst>
                  <a:ext uri="{FF2B5EF4-FFF2-40B4-BE49-F238E27FC236}">
                    <a16:creationId xmlns:a16="http://schemas.microsoft.com/office/drawing/2014/main" id="{B5011D78-D4D9-46FB-8D88-DF0CECC2D43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9231" y="2382865"/>
                <a:ext cx="327707" cy="191895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6" name="Straight Connector 415">
                <a:extLst>
                  <a:ext uri="{FF2B5EF4-FFF2-40B4-BE49-F238E27FC236}">
                    <a16:creationId xmlns:a16="http://schemas.microsoft.com/office/drawing/2014/main" id="{CAF0FDBF-8462-43E6-B6FC-C2D4777883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6939" y="2382863"/>
                <a:ext cx="327707" cy="191895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11" name="TextBox 410">
              <a:extLst>
                <a:ext uri="{FF2B5EF4-FFF2-40B4-BE49-F238E27FC236}">
                  <a16:creationId xmlns:a16="http://schemas.microsoft.com/office/drawing/2014/main" id="{F489F3B9-CF9B-4D31-8EB2-F69BA42603EA}"/>
                </a:ext>
              </a:extLst>
            </p:cNvPr>
            <p:cNvSpPr txBox="1"/>
            <p:nvPr/>
          </p:nvSpPr>
          <p:spPr>
            <a:xfrm flipH="1">
              <a:off x="533941" y="7323877"/>
              <a:ext cx="8229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Bradley Hand ITC" panose="03070402050302030203" pitchFamily="66" charset="0"/>
                </a:rPr>
                <a:t>TUES</a:t>
              </a:r>
            </a:p>
          </p:txBody>
        </p:sp>
      </p:grpSp>
      <p:grpSp>
        <p:nvGrpSpPr>
          <p:cNvPr id="417" name="Group 416">
            <a:extLst>
              <a:ext uri="{FF2B5EF4-FFF2-40B4-BE49-F238E27FC236}">
                <a16:creationId xmlns:a16="http://schemas.microsoft.com/office/drawing/2014/main" id="{548ED989-7B11-423C-A7BF-0A42F2A757A8}"/>
              </a:ext>
            </a:extLst>
          </p:cNvPr>
          <p:cNvGrpSpPr/>
          <p:nvPr/>
        </p:nvGrpSpPr>
        <p:grpSpPr>
          <a:xfrm>
            <a:off x="152873" y="2335579"/>
            <a:ext cx="822962" cy="876145"/>
            <a:chOff x="533941" y="7316693"/>
            <a:chExt cx="822962" cy="876145"/>
          </a:xfrm>
        </p:grpSpPr>
        <p:grpSp>
          <p:nvGrpSpPr>
            <p:cNvPr id="418" name="Group 417">
              <a:extLst>
                <a:ext uri="{FF2B5EF4-FFF2-40B4-BE49-F238E27FC236}">
                  <a16:creationId xmlns:a16="http://schemas.microsoft.com/office/drawing/2014/main" id="{BF62325E-8F1C-4081-9D60-DCA968150DE0}"/>
                </a:ext>
              </a:extLst>
            </p:cNvPr>
            <p:cNvGrpSpPr/>
            <p:nvPr/>
          </p:nvGrpSpPr>
          <p:grpSpPr>
            <a:xfrm>
              <a:off x="617863" y="7316693"/>
              <a:ext cx="676205" cy="876145"/>
              <a:chOff x="469231" y="1925051"/>
              <a:chExt cx="655415" cy="649709"/>
            </a:xfrm>
          </p:grpSpPr>
          <p:cxnSp>
            <p:nvCxnSpPr>
              <p:cNvPr id="420" name="Straight Connector 419">
                <a:extLst>
                  <a:ext uri="{FF2B5EF4-FFF2-40B4-BE49-F238E27FC236}">
                    <a16:creationId xmlns:a16="http://schemas.microsoft.com/office/drawing/2014/main" id="{BC8E248A-4F6D-43AF-861E-5F9822AF12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9231" y="1925052"/>
                <a:ext cx="655413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1" name="Straight Connector 420">
                <a:extLst>
                  <a:ext uri="{FF2B5EF4-FFF2-40B4-BE49-F238E27FC236}">
                    <a16:creationId xmlns:a16="http://schemas.microsoft.com/office/drawing/2014/main" id="{B8499B4C-31A0-4F91-9CA5-D17123660E3C}"/>
                  </a:ext>
                </a:extLst>
              </p:cNvPr>
              <p:cNvCxnSpPr/>
              <p:nvPr/>
            </p:nvCxnSpPr>
            <p:spPr>
              <a:xfrm>
                <a:off x="469231" y="1925052"/>
                <a:ext cx="0" cy="64970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2" name="Straight Connector 421">
                <a:extLst>
                  <a:ext uri="{FF2B5EF4-FFF2-40B4-BE49-F238E27FC236}">
                    <a16:creationId xmlns:a16="http://schemas.microsoft.com/office/drawing/2014/main" id="{1774FC81-836F-42FF-A251-97F87FD35438}"/>
                  </a:ext>
                </a:extLst>
              </p:cNvPr>
              <p:cNvCxnSpPr/>
              <p:nvPr/>
            </p:nvCxnSpPr>
            <p:spPr>
              <a:xfrm>
                <a:off x="1124644" y="1925051"/>
                <a:ext cx="0" cy="64970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3" name="Straight Connector 422">
                <a:extLst>
                  <a:ext uri="{FF2B5EF4-FFF2-40B4-BE49-F238E27FC236}">
                    <a16:creationId xmlns:a16="http://schemas.microsoft.com/office/drawing/2014/main" id="{DEFF526A-EE82-489A-B37B-95820E6D7B0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9231" y="2382865"/>
                <a:ext cx="327707" cy="191895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4" name="Straight Connector 423">
                <a:extLst>
                  <a:ext uri="{FF2B5EF4-FFF2-40B4-BE49-F238E27FC236}">
                    <a16:creationId xmlns:a16="http://schemas.microsoft.com/office/drawing/2014/main" id="{9A53C855-5F66-4912-A5A1-8EABEAA77A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6939" y="2382863"/>
                <a:ext cx="327707" cy="191895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19" name="TextBox 418">
              <a:extLst>
                <a:ext uri="{FF2B5EF4-FFF2-40B4-BE49-F238E27FC236}">
                  <a16:creationId xmlns:a16="http://schemas.microsoft.com/office/drawing/2014/main" id="{B86DCE08-757B-41D8-8D03-E4C88F9913EA}"/>
                </a:ext>
              </a:extLst>
            </p:cNvPr>
            <p:cNvSpPr txBox="1"/>
            <p:nvPr/>
          </p:nvSpPr>
          <p:spPr>
            <a:xfrm flipH="1">
              <a:off x="533941" y="7323877"/>
              <a:ext cx="8229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Bradley Hand ITC" panose="03070402050302030203" pitchFamily="66" charset="0"/>
                </a:rPr>
                <a:t>WED</a:t>
              </a:r>
            </a:p>
          </p:txBody>
        </p:sp>
      </p:grpSp>
      <p:grpSp>
        <p:nvGrpSpPr>
          <p:cNvPr id="425" name="Group 424">
            <a:extLst>
              <a:ext uri="{FF2B5EF4-FFF2-40B4-BE49-F238E27FC236}">
                <a16:creationId xmlns:a16="http://schemas.microsoft.com/office/drawing/2014/main" id="{002C6523-E97A-4DA4-8F25-2FC7C9565500}"/>
              </a:ext>
            </a:extLst>
          </p:cNvPr>
          <p:cNvGrpSpPr/>
          <p:nvPr/>
        </p:nvGrpSpPr>
        <p:grpSpPr>
          <a:xfrm>
            <a:off x="152873" y="5599865"/>
            <a:ext cx="822962" cy="876145"/>
            <a:chOff x="533941" y="7316693"/>
            <a:chExt cx="822962" cy="876145"/>
          </a:xfrm>
        </p:grpSpPr>
        <p:grpSp>
          <p:nvGrpSpPr>
            <p:cNvPr id="426" name="Group 425">
              <a:extLst>
                <a:ext uri="{FF2B5EF4-FFF2-40B4-BE49-F238E27FC236}">
                  <a16:creationId xmlns:a16="http://schemas.microsoft.com/office/drawing/2014/main" id="{868DDFB6-7D6A-434B-8832-700A19C9032A}"/>
                </a:ext>
              </a:extLst>
            </p:cNvPr>
            <p:cNvGrpSpPr/>
            <p:nvPr/>
          </p:nvGrpSpPr>
          <p:grpSpPr>
            <a:xfrm>
              <a:off x="617863" y="7316693"/>
              <a:ext cx="676205" cy="876145"/>
              <a:chOff x="469231" y="1925051"/>
              <a:chExt cx="655415" cy="649709"/>
            </a:xfrm>
          </p:grpSpPr>
          <p:cxnSp>
            <p:nvCxnSpPr>
              <p:cNvPr id="428" name="Straight Connector 427">
                <a:extLst>
                  <a:ext uri="{FF2B5EF4-FFF2-40B4-BE49-F238E27FC236}">
                    <a16:creationId xmlns:a16="http://schemas.microsoft.com/office/drawing/2014/main" id="{9D43DEE3-2EC1-4397-9963-9FF4C9F2EF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9231" y="1925052"/>
                <a:ext cx="655413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9" name="Straight Connector 428">
                <a:extLst>
                  <a:ext uri="{FF2B5EF4-FFF2-40B4-BE49-F238E27FC236}">
                    <a16:creationId xmlns:a16="http://schemas.microsoft.com/office/drawing/2014/main" id="{E685EA80-35EE-42A9-9F35-9ABE4B32FCBD}"/>
                  </a:ext>
                </a:extLst>
              </p:cNvPr>
              <p:cNvCxnSpPr/>
              <p:nvPr/>
            </p:nvCxnSpPr>
            <p:spPr>
              <a:xfrm>
                <a:off x="469231" y="1925052"/>
                <a:ext cx="0" cy="64970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0" name="Straight Connector 429">
                <a:extLst>
                  <a:ext uri="{FF2B5EF4-FFF2-40B4-BE49-F238E27FC236}">
                    <a16:creationId xmlns:a16="http://schemas.microsoft.com/office/drawing/2014/main" id="{CD4971C7-24F9-4787-A917-F49225953402}"/>
                  </a:ext>
                </a:extLst>
              </p:cNvPr>
              <p:cNvCxnSpPr/>
              <p:nvPr/>
            </p:nvCxnSpPr>
            <p:spPr>
              <a:xfrm>
                <a:off x="1124644" y="1925051"/>
                <a:ext cx="0" cy="64970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1" name="Straight Connector 430">
                <a:extLst>
                  <a:ext uri="{FF2B5EF4-FFF2-40B4-BE49-F238E27FC236}">
                    <a16:creationId xmlns:a16="http://schemas.microsoft.com/office/drawing/2014/main" id="{01F992F5-0131-4D54-8A9D-1C86A7181C4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9231" y="2382865"/>
                <a:ext cx="327707" cy="191895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2" name="Straight Connector 431">
                <a:extLst>
                  <a:ext uri="{FF2B5EF4-FFF2-40B4-BE49-F238E27FC236}">
                    <a16:creationId xmlns:a16="http://schemas.microsoft.com/office/drawing/2014/main" id="{D8A01F64-7A2C-4EF3-9B92-916669C333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6939" y="2382863"/>
                <a:ext cx="327707" cy="191895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27" name="TextBox 426">
              <a:extLst>
                <a:ext uri="{FF2B5EF4-FFF2-40B4-BE49-F238E27FC236}">
                  <a16:creationId xmlns:a16="http://schemas.microsoft.com/office/drawing/2014/main" id="{D4F94C0A-20AA-4598-A004-24DC3976136C}"/>
                </a:ext>
              </a:extLst>
            </p:cNvPr>
            <p:cNvSpPr txBox="1"/>
            <p:nvPr/>
          </p:nvSpPr>
          <p:spPr>
            <a:xfrm flipH="1">
              <a:off x="533941" y="7323877"/>
              <a:ext cx="8229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Bradley Hand ITC" panose="03070402050302030203" pitchFamily="66" charset="0"/>
                </a:rPr>
                <a:t>SAT</a:t>
              </a:r>
            </a:p>
          </p:txBody>
        </p:sp>
      </p:grpSp>
      <p:grpSp>
        <p:nvGrpSpPr>
          <p:cNvPr id="433" name="Group 432">
            <a:extLst>
              <a:ext uri="{FF2B5EF4-FFF2-40B4-BE49-F238E27FC236}">
                <a16:creationId xmlns:a16="http://schemas.microsoft.com/office/drawing/2014/main" id="{B87768F2-235A-4B23-88A2-913DDD52A7A8}"/>
              </a:ext>
            </a:extLst>
          </p:cNvPr>
          <p:cNvGrpSpPr/>
          <p:nvPr/>
        </p:nvGrpSpPr>
        <p:grpSpPr>
          <a:xfrm>
            <a:off x="152873" y="4514909"/>
            <a:ext cx="822962" cy="876145"/>
            <a:chOff x="533941" y="7316693"/>
            <a:chExt cx="822962" cy="876145"/>
          </a:xfrm>
        </p:grpSpPr>
        <p:grpSp>
          <p:nvGrpSpPr>
            <p:cNvPr id="434" name="Group 433">
              <a:extLst>
                <a:ext uri="{FF2B5EF4-FFF2-40B4-BE49-F238E27FC236}">
                  <a16:creationId xmlns:a16="http://schemas.microsoft.com/office/drawing/2014/main" id="{72E5A493-EC95-41F7-B99A-8D5E2EA4185C}"/>
                </a:ext>
              </a:extLst>
            </p:cNvPr>
            <p:cNvGrpSpPr/>
            <p:nvPr/>
          </p:nvGrpSpPr>
          <p:grpSpPr>
            <a:xfrm>
              <a:off x="617863" y="7316693"/>
              <a:ext cx="676205" cy="876145"/>
              <a:chOff x="469231" y="1925051"/>
              <a:chExt cx="655415" cy="649709"/>
            </a:xfrm>
          </p:grpSpPr>
          <p:cxnSp>
            <p:nvCxnSpPr>
              <p:cNvPr id="436" name="Straight Connector 435">
                <a:extLst>
                  <a:ext uri="{FF2B5EF4-FFF2-40B4-BE49-F238E27FC236}">
                    <a16:creationId xmlns:a16="http://schemas.microsoft.com/office/drawing/2014/main" id="{E6C87ED3-3A3B-4681-BA66-DEE7C11A0B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9231" y="1925052"/>
                <a:ext cx="655413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7" name="Straight Connector 436">
                <a:extLst>
                  <a:ext uri="{FF2B5EF4-FFF2-40B4-BE49-F238E27FC236}">
                    <a16:creationId xmlns:a16="http://schemas.microsoft.com/office/drawing/2014/main" id="{C2C576D0-B753-440A-BBD9-4D8ADAE56D7C}"/>
                  </a:ext>
                </a:extLst>
              </p:cNvPr>
              <p:cNvCxnSpPr/>
              <p:nvPr/>
            </p:nvCxnSpPr>
            <p:spPr>
              <a:xfrm>
                <a:off x="469231" y="1925052"/>
                <a:ext cx="0" cy="64970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8" name="Straight Connector 437">
                <a:extLst>
                  <a:ext uri="{FF2B5EF4-FFF2-40B4-BE49-F238E27FC236}">
                    <a16:creationId xmlns:a16="http://schemas.microsoft.com/office/drawing/2014/main" id="{9B810972-0B0C-4596-9686-470EEE89EBFE}"/>
                  </a:ext>
                </a:extLst>
              </p:cNvPr>
              <p:cNvCxnSpPr/>
              <p:nvPr/>
            </p:nvCxnSpPr>
            <p:spPr>
              <a:xfrm>
                <a:off x="1124644" y="1925051"/>
                <a:ext cx="0" cy="64970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9" name="Straight Connector 438">
                <a:extLst>
                  <a:ext uri="{FF2B5EF4-FFF2-40B4-BE49-F238E27FC236}">
                    <a16:creationId xmlns:a16="http://schemas.microsoft.com/office/drawing/2014/main" id="{B520F58B-126E-42F4-813F-978BCC0BF74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9231" y="2382865"/>
                <a:ext cx="327707" cy="191895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0" name="Straight Connector 439">
                <a:extLst>
                  <a:ext uri="{FF2B5EF4-FFF2-40B4-BE49-F238E27FC236}">
                    <a16:creationId xmlns:a16="http://schemas.microsoft.com/office/drawing/2014/main" id="{CB32F7E7-9F9F-49D0-881D-798EC8E64E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6939" y="2382863"/>
                <a:ext cx="327707" cy="191895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35" name="TextBox 434">
              <a:extLst>
                <a:ext uri="{FF2B5EF4-FFF2-40B4-BE49-F238E27FC236}">
                  <a16:creationId xmlns:a16="http://schemas.microsoft.com/office/drawing/2014/main" id="{5CA50B38-0C40-4E1D-9858-E301270FEDF7}"/>
                </a:ext>
              </a:extLst>
            </p:cNvPr>
            <p:cNvSpPr txBox="1"/>
            <p:nvPr/>
          </p:nvSpPr>
          <p:spPr>
            <a:xfrm flipH="1">
              <a:off x="533941" y="7323877"/>
              <a:ext cx="8229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Bradley Hand ITC" panose="03070402050302030203" pitchFamily="66" charset="0"/>
                </a:rPr>
                <a:t>FRI</a:t>
              </a:r>
            </a:p>
          </p:txBody>
        </p:sp>
      </p:grpSp>
      <p:grpSp>
        <p:nvGrpSpPr>
          <p:cNvPr id="441" name="Group 440">
            <a:extLst>
              <a:ext uri="{FF2B5EF4-FFF2-40B4-BE49-F238E27FC236}">
                <a16:creationId xmlns:a16="http://schemas.microsoft.com/office/drawing/2014/main" id="{5032422F-B914-4CEB-943F-24989DEF4367}"/>
              </a:ext>
            </a:extLst>
          </p:cNvPr>
          <p:cNvGrpSpPr/>
          <p:nvPr/>
        </p:nvGrpSpPr>
        <p:grpSpPr>
          <a:xfrm>
            <a:off x="152873" y="6678622"/>
            <a:ext cx="822962" cy="876145"/>
            <a:chOff x="533941" y="7316693"/>
            <a:chExt cx="822962" cy="876145"/>
          </a:xfrm>
        </p:grpSpPr>
        <p:grpSp>
          <p:nvGrpSpPr>
            <p:cNvPr id="442" name="Group 441">
              <a:extLst>
                <a:ext uri="{FF2B5EF4-FFF2-40B4-BE49-F238E27FC236}">
                  <a16:creationId xmlns:a16="http://schemas.microsoft.com/office/drawing/2014/main" id="{6DCB6305-74F7-476B-A272-3BFB6E481E43}"/>
                </a:ext>
              </a:extLst>
            </p:cNvPr>
            <p:cNvGrpSpPr/>
            <p:nvPr/>
          </p:nvGrpSpPr>
          <p:grpSpPr>
            <a:xfrm>
              <a:off x="617863" y="7316693"/>
              <a:ext cx="676205" cy="876145"/>
              <a:chOff x="469231" y="1925051"/>
              <a:chExt cx="655415" cy="649709"/>
            </a:xfrm>
          </p:grpSpPr>
          <p:cxnSp>
            <p:nvCxnSpPr>
              <p:cNvPr id="444" name="Straight Connector 443">
                <a:extLst>
                  <a:ext uri="{FF2B5EF4-FFF2-40B4-BE49-F238E27FC236}">
                    <a16:creationId xmlns:a16="http://schemas.microsoft.com/office/drawing/2014/main" id="{CC334677-AE8E-4058-8004-17332CE292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9231" y="1925052"/>
                <a:ext cx="655413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5" name="Straight Connector 444">
                <a:extLst>
                  <a:ext uri="{FF2B5EF4-FFF2-40B4-BE49-F238E27FC236}">
                    <a16:creationId xmlns:a16="http://schemas.microsoft.com/office/drawing/2014/main" id="{E0F06DFA-FF8F-4D03-AA1A-731FE6A6F7EC}"/>
                  </a:ext>
                </a:extLst>
              </p:cNvPr>
              <p:cNvCxnSpPr/>
              <p:nvPr/>
            </p:nvCxnSpPr>
            <p:spPr>
              <a:xfrm>
                <a:off x="469231" y="1925052"/>
                <a:ext cx="0" cy="64970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6" name="Straight Connector 445">
                <a:extLst>
                  <a:ext uri="{FF2B5EF4-FFF2-40B4-BE49-F238E27FC236}">
                    <a16:creationId xmlns:a16="http://schemas.microsoft.com/office/drawing/2014/main" id="{0D02F0CF-EEA7-4EF9-B2F0-BA76DEFD3CF6}"/>
                  </a:ext>
                </a:extLst>
              </p:cNvPr>
              <p:cNvCxnSpPr/>
              <p:nvPr/>
            </p:nvCxnSpPr>
            <p:spPr>
              <a:xfrm>
                <a:off x="1124644" y="1925051"/>
                <a:ext cx="0" cy="64970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7" name="Straight Connector 446">
                <a:extLst>
                  <a:ext uri="{FF2B5EF4-FFF2-40B4-BE49-F238E27FC236}">
                    <a16:creationId xmlns:a16="http://schemas.microsoft.com/office/drawing/2014/main" id="{424B1E94-CC8E-4A69-B24D-BF855AC46A5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9231" y="2382865"/>
                <a:ext cx="327707" cy="191895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8" name="Straight Connector 447">
                <a:extLst>
                  <a:ext uri="{FF2B5EF4-FFF2-40B4-BE49-F238E27FC236}">
                    <a16:creationId xmlns:a16="http://schemas.microsoft.com/office/drawing/2014/main" id="{19F23B8A-0E09-46ED-AB58-74C955F5DA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6939" y="2382863"/>
                <a:ext cx="327707" cy="191895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43" name="TextBox 442">
              <a:extLst>
                <a:ext uri="{FF2B5EF4-FFF2-40B4-BE49-F238E27FC236}">
                  <a16:creationId xmlns:a16="http://schemas.microsoft.com/office/drawing/2014/main" id="{974549C5-A64C-4924-AE38-217C2B49C6D0}"/>
                </a:ext>
              </a:extLst>
            </p:cNvPr>
            <p:cNvSpPr txBox="1"/>
            <p:nvPr/>
          </p:nvSpPr>
          <p:spPr>
            <a:xfrm flipH="1">
              <a:off x="533941" y="7323877"/>
              <a:ext cx="8229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Bradley Hand ITC" panose="03070402050302030203" pitchFamily="66" charset="0"/>
                </a:rPr>
                <a:t>SUN</a:t>
              </a:r>
            </a:p>
          </p:txBody>
        </p:sp>
      </p:grpSp>
      <p:grpSp>
        <p:nvGrpSpPr>
          <p:cNvPr id="449" name="Group 448">
            <a:extLst>
              <a:ext uri="{FF2B5EF4-FFF2-40B4-BE49-F238E27FC236}">
                <a16:creationId xmlns:a16="http://schemas.microsoft.com/office/drawing/2014/main" id="{2936D2F0-9ABB-496D-83C7-A0B8C2B6A660}"/>
              </a:ext>
            </a:extLst>
          </p:cNvPr>
          <p:cNvGrpSpPr/>
          <p:nvPr/>
        </p:nvGrpSpPr>
        <p:grpSpPr>
          <a:xfrm>
            <a:off x="152873" y="3422766"/>
            <a:ext cx="822962" cy="876145"/>
            <a:chOff x="533941" y="7316693"/>
            <a:chExt cx="822962" cy="876145"/>
          </a:xfrm>
        </p:grpSpPr>
        <p:grpSp>
          <p:nvGrpSpPr>
            <p:cNvPr id="450" name="Group 449">
              <a:extLst>
                <a:ext uri="{FF2B5EF4-FFF2-40B4-BE49-F238E27FC236}">
                  <a16:creationId xmlns:a16="http://schemas.microsoft.com/office/drawing/2014/main" id="{0529EDBF-A655-4F34-A784-01D305C1610E}"/>
                </a:ext>
              </a:extLst>
            </p:cNvPr>
            <p:cNvGrpSpPr/>
            <p:nvPr/>
          </p:nvGrpSpPr>
          <p:grpSpPr>
            <a:xfrm>
              <a:off x="617863" y="7316693"/>
              <a:ext cx="676205" cy="876145"/>
              <a:chOff x="469231" y="1925051"/>
              <a:chExt cx="655415" cy="649709"/>
            </a:xfrm>
          </p:grpSpPr>
          <p:cxnSp>
            <p:nvCxnSpPr>
              <p:cNvPr id="452" name="Straight Connector 451">
                <a:extLst>
                  <a:ext uri="{FF2B5EF4-FFF2-40B4-BE49-F238E27FC236}">
                    <a16:creationId xmlns:a16="http://schemas.microsoft.com/office/drawing/2014/main" id="{0B87EF4B-FE22-497A-8639-8EB0C4734DE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9231" y="1925052"/>
                <a:ext cx="655413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3" name="Straight Connector 452">
                <a:extLst>
                  <a:ext uri="{FF2B5EF4-FFF2-40B4-BE49-F238E27FC236}">
                    <a16:creationId xmlns:a16="http://schemas.microsoft.com/office/drawing/2014/main" id="{86C8A835-C57A-4F85-9765-84D8B9C54FCC}"/>
                  </a:ext>
                </a:extLst>
              </p:cNvPr>
              <p:cNvCxnSpPr/>
              <p:nvPr/>
            </p:nvCxnSpPr>
            <p:spPr>
              <a:xfrm>
                <a:off x="469231" y="1925052"/>
                <a:ext cx="0" cy="64970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4" name="Straight Connector 453">
                <a:extLst>
                  <a:ext uri="{FF2B5EF4-FFF2-40B4-BE49-F238E27FC236}">
                    <a16:creationId xmlns:a16="http://schemas.microsoft.com/office/drawing/2014/main" id="{5095C01E-44FF-4D5D-B32A-D5225B83ACC7}"/>
                  </a:ext>
                </a:extLst>
              </p:cNvPr>
              <p:cNvCxnSpPr/>
              <p:nvPr/>
            </p:nvCxnSpPr>
            <p:spPr>
              <a:xfrm>
                <a:off x="1124644" y="1925051"/>
                <a:ext cx="0" cy="64970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5" name="Straight Connector 454">
                <a:extLst>
                  <a:ext uri="{FF2B5EF4-FFF2-40B4-BE49-F238E27FC236}">
                    <a16:creationId xmlns:a16="http://schemas.microsoft.com/office/drawing/2014/main" id="{22C7ED44-DA7F-4C58-85AD-2E8EAF80907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9231" y="2382865"/>
                <a:ext cx="327707" cy="191895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6" name="Straight Connector 455">
                <a:extLst>
                  <a:ext uri="{FF2B5EF4-FFF2-40B4-BE49-F238E27FC236}">
                    <a16:creationId xmlns:a16="http://schemas.microsoft.com/office/drawing/2014/main" id="{1F21B1D7-7B23-42B4-883C-C5CB61EA80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6939" y="2382863"/>
                <a:ext cx="327707" cy="191895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51" name="TextBox 450">
              <a:extLst>
                <a:ext uri="{FF2B5EF4-FFF2-40B4-BE49-F238E27FC236}">
                  <a16:creationId xmlns:a16="http://schemas.microsoft.com/office/drawing/2014/main" id="{8F3C66C8-ED3A-48D8-AB2A-C59D7D2E986A}"/>
                </a:ext>
              </a:extLst>
            </p:cNvPr>
            <p:cNvSpPr txBox="1"/>
            <p:nvPr/>
          </p:nvSpPr>
          <p:spPr>
            <a:xfrm flipH="1">
              <a:off x="533941" y="7323877"/>
              <a:ext cx="8229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Bradley Hand ITC" panose="03070402050302030203" pitchFamily="66" charset="0"/>
                </a:rPr>
                <a:t>THUR</a:t>
              </a:r>
            </a:p>
          </p:txBody>
        </p:sp>
      </p:grpSp>
      <p:sp>
        <p:nvSpPr>
          <p:cNvPr id="457" name="TextBox 456">
            <a:extLst>
              <a:ext uri="{FF2B5EF4-FFF2-40B4-BE49-F238E27FC236}">
                <a16:creationId xmlns:a16="http://schemas.microsoft.com/office/drawing/2014/main" id="{C9A4BA2B-454F-4E5F-80AC-3F57E6AE3F1A}"/>
              </a:ext>
            </a:extLst>
          </p:cNvPr>
          <p:cNvSpPr txBox="1"/>
          <p:nvPr/>
        </p:nvSpPr>
        <p:spPr>
          <a:xfrm>
            <a:off x="4869356" y="166227"/>
            <a:ext cx="1728393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Kristen ITC" panose="03050502040202030202" pitchFamily="66" charset="0"/>
              </a:rPr>
              <a:t>DEC</a:t>
            </a:r>
          </a:p>
        </p:txBody>
      </p:sp>
      <p:graphicFrame>
        <p:nvGraphicFramePr>
          <p:cNvPr id="458" name="Table 12">
            <a:extLst>
              <a:ext uri="{FF2B5EF4-FFF2-40B4-BE49-F238E27FC236}">
                <a16:creationId xmlns:a16="http://schemas.microsoft.com/office/drawing/2014/main" id="{7509A4D9-8B0D-4B44-8681-E9D368E276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9072796"/>
              </p:ext>
            </p:extLst>
          </p:nvPr>
        </p:nvGraphicFramePr>
        <p:xfrm>
          <a:off x="4761976" y="674088"/>
          <a:ext cx="1943151" cy="1220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593">
                  <a:extLst>
                    <a:ext uri="{9D8B030D-6E8A-4147-A177-3AD203B41FA5}">
                      <a16:colId xmlns:a16="http://schemas.microsoft.com/office/drawing/2014/main" val="2738528116"/>
                    </a:ext>
                  </a:extLst>
                </a:gridCol>
                <a:gridCol w="277593">
                  <a:extLst>
                    <a:ext uri="{9D8B030D-6E8A-4147-A177-3AD203B41FA5}">
                      <a16:colId xmlns:a16="http://schemas.microsoft.com/office/drawing/2014/main" val="2065245427"/>
                    </a:ext>
                  </a:extLst>
                </a:gridCol>
                <a:gridCol w="277593">
                  <a:extLst>
                    <a:ext uri="{9D8B030D-6E8A-4147-A177-3AD203B41FA5}">
                      <a16:colId xmlns:a16="http://schemas.microsoft.com/office/drawing/2014/main" val="1783999147"/>
                    </a:ext>
                  </a:extLst>
                </a:gridCol>
                <a:gridCol w="277593">
                  <a:extLst>
                    <a:ext uri="{9D8B030D-6E8A-4147-A177-3AD203B41FA5}">
                      <a16:colId xmlns:a16="http://schemas.microsoft.com/office/drawing/2014/main" val="3883858860"/>
                    </a:ext>
                  </a:extLst>
                </a:gridCol>
                <a:gridCol w="277593">
                  <a:extLst>
                    <a:ext uri="{9D8B030D-6E8A-4147-A177-3AD203B41FA5}">
                      <a16:colId xmlns:a16="http://schemas.microsoft.com/office/drawing/2014/main" val="2395704738"/>
                    </a:ext>
                  </a:extLst>
                </a:gridCol>
                <a:gridCol w="277593">
                  <a:extLst>
                    <a:ext uri="{9D8B030D-6E8A-4147-A177-3AD203B41FA5}">
                      <a16:colId xmlns:a16="http://schemas.microsoft.com/office/drawing/2014/main" val="1337388969"/>
                    </a:ext>
                  </a:extLst>
                </a:gridCol>
                <a:gridCol w="277593">
                  <a:extLst>
                    <a:ext uri="{9D8B030D-6E8A-4147-A177-3AD203B41FA5}">
                      <a16:colId xmlns:a16="http://schemas.microsoft.com/office/drawing/2014/main" val="2136939679"/>
                    </a:ext>
                  </a:extLst>
                </a:gridCol>
              </a:tblGrid>
              <a:tr h="203345"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M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W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R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6638443"/>
                  </a:ext>
                </a:extLst>
              </a:tr>
              <a:tr h="203345"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5370694"/>
                  </a:ext>
                </a:extLst>
              </a:tr>
              <a:tr h="20334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2379632"/>
                  </a:ext>
                </a:extLst>
              </a:tr>
              <a:tr h="20334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3473580"/>
                  </a:ext>
                </a:extLst>
              </a:tr>
              <a:tr h="20334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5367810"/>
                  </a:ext>
                </a:extLst>
              </a:tr>
              <a:tr h="20334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4782150"/>
                  </a:ext>
                </a:extLst>
              </a:tr>
            </a:tbl>
          </a:graphicData>
        </a:graphic>
      </p:graphicFrame>
      <p:sp>
        <p:nvSpPr>
          <p:cNvPr id="459" name="TextBox 458">
            <a:extLst>
              <a:ext uri="{FF2B5EF4-FFF2-40B4-BE49-F238E27FC236}">
                <a16:creationId xmlns:a16="http://schemas.microsoft.com/office/drawing/2014/main" id="{A5EB0CDB-C52A-4191-A3A8-290D83BEC897}"/>
              </a:ext>
            </a:extLst>
          </p:cNvPr>
          <p:cNvSpPr txBox="1"/>
          <p:nvPr/>
        </p:nvSpPr>
        <p:spPr>
          <a:xfrm>
            <a:off x="4761975" y="2335579"/>
            <a:ext cx="19431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NEXT WEEK</a:t>
            </a:r>
          </a:p>
        </p:txBody>
      </p:sp>
      <p:sp>
        <p:nvSpPr>
          <p:cNvPr id="460" name="TextBox 459">
            <a:extLst>
              <a:ext uri="{FF2B5EF4-FFF2-40B4-BE49-F238E27FC236}">
                <a16:creationId xmlns:a16="http://schemas.microsoft.com/office/drawing/2014/main" id="{8AAD719F-8382-4745-8F34-144AB4C76D18}"/>
              </a:ext>
            </a:extLst>
          </p:cNvPr>
          <p:cNvSpPr txBox="1"/>
          <p:nvPr/>
        </p:nvSpPr>
        <p:spPr>
          <a:xfrm>
            <a:off x="4761975" y="5330744"/>
            <a:ext cx="19431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LATER</a:t>
            </a:r>
          </a:p>
        </p:txBody>
      </p:sp>
      <p:graphicFrame>
        <p:nvGraphicFramePr>
          <p:cNvPr id="482" name="Table 75">
            <a:extLst>
              <a:ext uri="{FF2B5EF4-FFF2-40B4-BE49-F238E27FC236}">
                <a16:creationId xmlns:a16="http://schemas.microsoft.com/office/drawing/2014/main" id="{6AF41744-C2AF-4A60-A7CF-8BD5EBF586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2901205"/>
              </p:ext>
            </p:extLst>
          </p:nvPr>
        </p:nvGraphicFramePr>
        <p:xfrm>
          <a:off x="3017107" y="7464373"/>
          <a:ext cx="1580290" cy="3171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0290">
                  <a:extLst>
                    <a:ext uri="{9D8B030D-6E8A-4147-A177-3AD203B41FA5}">
                      <a16:colId xmlns:a16="http://schemas.microsoft.com/office/drawing/2014/main" val="3778515224"/>
                    </a:ext>
                  </a:extLst>
                </a:gridCol>
              </a:tblGrid>
              <a:tr h="31713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0071234"/>
                  </a:ext>
                </a:extLst>
              </a:tr>
            </a:tbl>
          </a:graphicData>
        </a:graphic>
      </p:graphicFrame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44B78867-2CDC-48FB-8ECB-1C8783C63C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4742536"/>
              </p:ext>
            </p:extLst>
          </p:nvPr>
        </p:nvGraphicFramePr>
        <p:xfrm>
          <a:off x="194438" y="171808"/>
          <a:ext cx="4407563" cy="7620137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792824">
                  <a:extLst>
                    <a:ext uri="{9D8B030D-6E8A-4147-A177-3AD203B41FA5}">
                      <a16:colId xmlns:a16="http://schemas.microsoft.com/office/drawing/2014/main" val="2519500409"/>
                    </a:ext>
                  </a:extLst>
                </a:gridCol>
                <a:gridCol w="3614739">
                  <a:extLst>
                    <a:ext uri="{9D8B030D-6E8A-4147-A177-3AD203B41FA5}">
                      <a16:colId xmlns:a16="http://schemas.microsoft.com/office/drawing/2014/main" val="3861189417"/>
                    </a:ext>
                  </a:extLst>
                </a:gridCol>
              </a:tblGrid>
              <a:tr h="108859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9589678"/>
                  </a:ext>
                </a:extLst>
              </a:tr>
              <a:tr h="108859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7270602"/>
                  </a:ext>
                </a:extLst>
              </a:tr>
              <a:tr h="108859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4300883"/>
                  </a:ext>
                </a:extLst>
              </a:tr>
              <a:tr h="108859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577889"/>
                  </a:ext>
                </a:extLst>
              </a:tr>
              <a:tr h="108859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3491500"/>
                  </a:ext>
                </a:extLst>
              </a:tr>
              <a:tr h="108859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0469418"/>
                  </a:ext>
                </a:extLst>
              </a:tr>
              <a:tr h="108859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12075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36930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973E77B-CCCC-44DB-93C0-CD5DCF28206F}"/>
              </a:ext>
            </a:extLst>
          </p:cNvPr>
          <p:cNvSpPr/>
          <p:nvPr/>
        </p:nvSpPr>
        <p:spPr>
          <a:xfrm>
            <a:off x="289816" y="231062"/>
            <a:ext cx="2066591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cap="none" spc="0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Georgia" panose="02040502050405020303" pitchFamily="18" charset="0"/>
              </a:rPr>
              <a:t>2021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E5D498-9AE7-4824-918F-E69B81D95788}"/>
              </a:ext>
            </a:extLst>
          </p:cNvPr>
          <p:cNvSpPr txBox="1"/>
          <p:nvPr/>
        </p:nvSpPr>
        <p:spPr>
          <a:xfrm flipH="1">
            <a:off x="2151610" y="794313"/>
            <a:ext cx="1131917" cy="33855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1600" b="1" dirty="0">
                <a:latin typeface="Bradley Hand ITC" panose="03070402050302030203" pitchFamily="66" charset="0"/>
              </a:rPr>
              <a:t>in review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555D820-C063-4E42-8869-A716B6FDAF78}"/>
              </a:ext>
            </a:extLst>
          </p:cNvPr>
          <p:cNvCxnSpPr>
            <a:cxnSpLocks/>
          </p:cNvCxnSpPr>
          <p:nvPr/>
        </p:nvCxnSpPr>
        <p:spPr>
          <a:xfrm>
            <a:off x="955964" y="6594764"/>
            <a:ext cx="5611091" cy="0"/>
          </a:xfrm>
          <a:prstGeom prst="line">
            <a:avLst/>
          </a:prstGeom>
          <a:ln w="25400">
            <a:solidFill>
              <a:schemeClr val="dk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42A8E9E-E490-46BE-8BC8-0F0566A0416D}"/>
              </a:ext>
            </a:extLst>
          </p:cNvPr>
          <p:cNvCxnSpPr/>
          <p:nvPr/>
        </p:nvCxnSpPr>
        <p:spPr>
          <a:xfrm flipV="1">
            <a:off x="1600200" y="6225540"/>
            <a:ext cx="0" cy="35814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E9A6D03-5692-4191-8545-230DA038F817}"/>
              </a:ext>
            </a:extLst>
          </p:cNvPr>
          <p:cNvCxnSpPr/>
          <p:nvPr/>
        </p:nvCxnSpPr>
        <p:spPr>
          <a:xfrm flipV="1">
            <a:off x="2514600" y="6583680"/>
            <a:ext cx="0" cy="35814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A5DBE0B-52A5-40DE-B1AA-3D62FBF92645}"/>
              </a:ext>
            </a:extLst>
          </p:cNvPr>
          <p:cNvCxnSpPr/>
          <p:nvPr/>
        </p:nvCxnSpPr>
        <p:spPr>
          <a:xfrm flipV="1">
            <a:off x="3429000" y="6225540"/>
            <a:ext cx="0" cy="35814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A5E0B44-08CC-4372-B87F-81DB159D3808}"/>
              </a:ext>
            </a:extLst>
          </p:cNvPr>
          <p:cNvCxnSpPr/>
          <p:nvPr/>
        </p:nvCxnSpPr>
        <p:spPr>
          <a:xfrm flipV="1">
            <a:off x="4343400" y="6583680"/>
            <a:ext cx="0" cy="35814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CDD2183-CF2A-473F-89A9-26562901DF74}"/>
              </a:ext>
            </a:extLst>
          </p:cNvPr>
          <p:cNvCxnSpPr/>
          <p:nvPr/>
        </p:nvCxnSpPr>
        <p:spPr>
          <a:xfrm flipV="1">
            <a:off x="5257800" y="6225540"/>
            <a:ext cx="0" cy="35814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7890F4A-6739-4EE2-A626-2543502B6392}"/>
              </a:ext>
            </a:extLst>
          </p:cNvPr>
          <p:cNvCxnSpPr/>
          <p:nvPr/>
        </p:nvCxnSpPr>
        <p:spPr>
          <a:xfrm flipV="1">
            <a:off x="6187440" y="6583680"/>
            <a:ext cx="0" cy="35814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504CD5A-29E1-4C69-B4D7-A74A6BC335CC}"/>
              </a:ext>
            </a:extLst>
          </p:cNvPr>
          <p:cNvSpPr txBox="1"/>
          <p:nvPr/>
        </p:nvSpPr>
        <p:spPr>
          <a:xfrm flipH="1">
            <a:off x="1034240" y="5892743"/>
            <a:ext cx="1131917" cy="33855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1600" b="1" dirty="0">
                <a:latin typeface="Bradley Hand ITC" panose="03070402050302030203" pitchFamily="66" charset="0"/>
              </a:rPr>
              <a:t>JAN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DE3EA72-832B-4662-B671-B04BEC43C7F7}"/>
              </a:ext>
            </a:extLst>
          </p:cNvPr>
          <p:cNvSpPr txBox="1"/>
          <p:nvPr/>
        </p:nvSpPr>
        <p:spPr>
          <a:xfrm flipH="1">
            <a:off x="1948641" y="6941820"/>
            <a:ext cx="1131917" cy="33855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1600" b="1" dirty="0">
                <a:latin typeface="Bradley Hand ITC" panose="03070402050302030203" pitchFamily="66" charset="0"/>
              </a:rPr>
              <a:t>FEB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2F819DA-F9B4-4E21-9D6C-6EECB35DFCD7}"/>
              </a:ext>
            </a:extLst>
          </p:cNvPr>
          <p:cNvSpPr txBox="1"/>
          <p:nvPr/>
        </p:nvSpPr>
        <p:spPr>
          <a:xfrm flipH="1">
            <a:off x="2863041" y="5874530"/>
            <a:ext cx="1131917" cy="33855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1600" b="1" dirty="0">
                <a:latin typeface="Bradley Hand ITC" panose="03070402050302030203" pitchFamily="66" charset="0"/>
              </a:rPr>
              <a:t>MAR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E2A01B4-F05C-40F5-B6B5-1D402A2F7437}"/>
              </a:ext>
            </a:extLst>
          </p:cNvPr>
          <p:cNvSpPr txBox="1"/>
          <p:nvPr/>
        </p:nvSpPr>
        <p:spPr>
          <a:xfrm flipH="1">
            <a:off x="3777441" y="6941820"/>
            <a:ext cx="1131917" cy="33855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1600" b="1" dirty="0">
                <a:latin typeface="Bradley Hand ITC" panose="03070402050302030203" pitchFamily="66" charset="0"/>
              </a:rPr>
              <a:t>APR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4CD2C03-6739-4CAB-83E4-B989EA3066B3}"/>
              </a:ext>
            </a:extLst>
          </p:cNvPr>
          <p:cNvSpPr txBox="1"/>
          <p:nvPr/>
        </p:nvSpPr>
        <p:spPr>
          <a:xfrm flipH="1">
            <a:off x="4691841" y="5871145"/>
            <a:ext cx="1131917" cy="33855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1600" b="1" dirty="0">
                <a:latin typeface="Bradley Hand ITC" panose="03070402050302030203" pitchFamily="66" charset="0"/>
              </a:rPr>
              <a:t>MAY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FA74331-349F-49A5-B08D-46E122CFDA18}"/>
              </a:ext>
            </a:extLst>
          </p:cNvPr>
          <p:cNvSpPr txBox="1"/>
          <p:nvPr/>
        </p:nvSpPr>
        <p:spPr>
          <a:xfrm flipH="1">
            <a:off x="5621481" y="6941820"/>
            <a:ext cx="1131917" cy="33855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1600" b="1" dirty="0">
                <a:latin typeface="Bradley Hand ITC" panose="03070402050302030203" pitchFamily="66" charset="0"/>
              </a:rPr>
              <a:t>JUNE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CF01953-FA11-48C6-935B-AC61B5296FC1}"/>
              </a:ext>
            </a:extLst>
          </p:cNvPr>
          <p:cNvSpPr/>
          <p:nvPr/>
        </p:nvSpPr>
        <p:spPr>
          <a:xfrm>
            <a:off x="791455" y="6475661"/>
            <a:ext cx="242785" cy="238205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2E1A8AF-5C4A-4E28-8AF8-C5B86B9AA303}"/>
              </a:ext>
            </a:extLst>
          </p:cNvPr>
          <p:cNvSpPr txBox="1"/>
          <p:nvPr/>
        </p:nvSpPr>
        <p:spPr>
          <a:xfrm flipH="1">
            <a:off x="448010" y="1479922"/>
            <a:ext cx="2066590" cy="33855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600" b="1" dirty="0">
                <a:latin typeface="Bradley Hand ITC" panose="03070402050302030203" pitchFamily="66" charset="0"/>
              </a:rPr>
              <a:t>What I’m Proud of: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CC067DB-9E8F-4621-B8E4-E9B91026B620}"/>
              </a:ext>
            </a:extLst>
          </p:cNvPr>
          <p:cNvSpPr txBox="1"/>
          <p:nvPr/>
        </p:nvSpPr>
        <p:spPr>
          <a:xfrm flipH="1">
            <a:off x="448010" y="2781186"/>
            <a:ext cx="2066590" cy="33855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600" b="1" dirty="0">
                <a:latin typeface="Bradley Hand ITC" panose="03070402050302030203" pitchFamily="66" charset="0"/>
              </a:rPr>
              <a:t>Favorite Memories: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5E04E8A-66BC-4C49-9E42-68890447DDB2}"/>
              </a:ext>
            </a:extLst>
          </p:cNvPr>
          <p:cNvSpPr txBox="1"/>
          <p:nvPr/>
        </p:nvSpPr>
        <p:spPr>
          <a:xfrm flipH="1">
            <a:off x="448010" y="4082450"/>
            <a:ext cx="2066590" cy="33855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600" b="1" dirty="0">
                <a:latin typeface="Bradley Hand ITC" panose="03070402050302030203" pitchFamily="66" charset="0"/>
              </a:rPr>
              <a:t>Things I Can Improve:</a:t>
            </a:r>
          </a:p>
        </p:txBody>
      </p:sp>
      <p:pic>
        <p:nvPicPr>
          <p:cNvPr id="26" name="Picture 2" descr="Pin on Printable Patterns at PatternUniverse.com">
            <a:extLst>
              <a:ext uri="{FF2B5EF4-FFF2-40B4-BE49-F238E27FC236}">
                <a16:creationId xmlns:a16="http://schemas.microsoft.com/office/drawing/2014/main" id="{92E129B3-8133-4888-86B7-1B71271891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47" b="9930"/>
          <a:stretch/>
        </p:blipFill>
        <p:spPr bwMode="auto">
          <a:xfrm>
            <a:off x="4005782" y="0"/>
            <a:ext cx="2782252" cy="2781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4113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6" descr="drawing harry styles in 2021 | Harry styles drawing, One direction drawings,  Outline art">
            <a:extLst>
              <a:ext uri="{FF2B5EF4-FFF2-40B4-BE49-F238E27FC236}">
                <a16:creationId xmlns:a16="http://schemas.microsoft.com/office/drawing/2014/main" id="{5F67C61B-AC9A-4550-803E-96AE822F14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17200">
            <a:off x="4729827" y="6676898"/>
            <a:ext cx="1809750" cy="2524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Fall Leaf Outline Stamp | Simply Stamps">
            <a:extLst>
              <a:ext uri="{FF2B5EF4-FFF2-40B4-BE49-F238E27FC236}">
                <a16:creationId xmlns:a16="http://schemas.microsoft.com/office/drawing/2014/main" id="{331407D5-4B3A-45B3-98E5-DEEAA4F75A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630" y="2495226"/>
            <a:ext cx="926885" cy="926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166E443-17EB-4DDF-972C-021BCCAF81A6}"/>
              </a:ext>
            </a:extLst>
          </p:cNvPr>
          <p:cNvSpPr/>
          <p:nvPr/>
        </p:nvSpPr>
        <p:spPr>
          <a:xfrm>
            <a:off x="139486" y="114300"/>
            <a:ext cx="6579030" cy="1579518"/>
          </a:xfrm>
          <a:prstGeom prst="roundRect">
            <a:avLst>
              <a:gd name="adj" fmla="val 1123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F6DA78D-FFEC-482A-829F-4E55D40A431B}"/>
              </a:ext>
            </a:extLst>
          </p:cNvPr>
          <p:cNvSpPr/>
          <p:nvPr/>
        </p:nvSpPr>
        <p:spPr>
          <a:xfrm>
            <a:off x="139485" y="1951082"/>
            <a:ext cx="6579030" cy="1579518"/>
          </a:xfrm>
          <a:prstGeom prst="roundRect">
            <a:avLst>
              <a:gd name="adj" fmla="val 1123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83FC5E7-61C3-46DA-81EF-33F5DDD420F4}"/>
              </a:ext>
            </a:extLst>
          </p:cNvPr>
          <p:cNvSpPr/>
          <p:nvPr/>
        </p:nvSpPr>
        <p:spPr>
          <a:xfrm>
            <a:off x="139485" y="3787864"/>
            <a:ext cx="6579030" cy="5108163"/>
          </a:xfrm>
          <a:prstGeom prst="roundRect">
            <a:avLst>
              <a:gd name="adj" fmla="val 790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62B5733-1A8A-4CED-8B87-D05A90C7ACBD}"/>
              </a:ext>
            </a:extLst>
          </p:cNvPr>
          <p:cNvSpPr/>
          <p:nvPr/>
        </p:nvSpPr>
        <p:spPr>
          <a:xfrm>
            <a:off x="280073" y="0"/>
            <a:ext cx="1021784" cy="424010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Bradley Hand ITC" panose="03070402050302030203" pitchFamily="66" charset="0"/>
              </a:rPr>
              <a:t>Sat      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5FA5CAF-D90F-4665-B6A8-4550473D5FD3}"/>
              </a:ext>
            </a:extLst>
          </p:cNvPr>
          <p:cNvSpPr/>
          <p:nvPr/>
        </p:nvSpPr>
        <p:spPr>
          <a:xfrm>
            <a:off x="280073" y="1843832"/>
            <a:ext cx="1021784" cy="424010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Bradley Hand ITC" panose="03070402050302030203" pitchFamily="66" charset="0"/>
              </a:rPr>
              <a:t>Sun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5905564-1823-4150-BD6B-D91B8790426D}"/>
              </a:ext>
            </a:extLst>
          </p:cNvPr>
          <p:cNvSpPr/>
          <p:nvPr/>
        </p:nvSpPr>
        <p:spPr>
          <a:xfrm>
            <a:off x="0" y="3637850"/>
            <a:ext cx="1021784" cy="515695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Bradley Hand ITC" panose="03070402050302030203" pitchFamily="66" charset="0"/>
              </a:rPr>
              <a:t>Notes      </a:t>
            </a:r>
          </a:p>
        </p:txBody>
      </p:sp>
    </p:spTree>
    <p:extLst>
      <p:ext uri="{BB962C8B-B14F-4D97-AF65-F5344CB8AC3E}">
        <p14:creationId xmlns:p14="http://schemas.microsoft.com/office/powerpoint/2010/main" val="22521150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555D820-C063-4E42-8869-A716B6FDAF78}"/>
              </a:ext>
            </a:extLst>
          </p:cNvPr>
          <p:cNvCxnSpPr>
            <a:cxnSpLocks/>
          </p:cNvCxnSpPr>
          <p:nvPr/>
        </p:nvCxnSpPr>
        <p:spPr>
          <a:xfrm>
            <a:off x="367031" y="6594764"/>
            <a:ext cx="5611091" cy="0"/>
          </a:xfrm>
          <a:prstGeom prst="line">
            <a:avLst/>
          </a:prstGeom>
          <a:ln w="25400">
            <a:solidFill>
              <a:schemeClr val="dk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42A8E9E-E490-46BE-8BC8-0F0566A0416D}"/>
              </a:ext>
            </a:extLst>
          </p:cNvPr>
          <p:cNvCxnSpPr/>
          <p:nvPr/>
        </p:nvCxnSpPr>
        <p:spPr>
          <a:xfrm flipV="1">
            <a:off x="1011267" y="6225540"/>
            <a:ext cx="0" cy="35814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E9A6D03-5692-4191-8545-230DA038F817}"/>
              </a:ext>
            </a:extLst>
          </p:cNvPr>
          <p:cNvCxnSpPr/>
          <p:nvPr/>
        </p:nvCxnSpPr>
        <p:spPr>
          <a:xfrm flipV="1">
            <a:off x="1925667" y="6583680"/>
            <a:ext cx="0" cy="35814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A5DBE0B-52A5-40DE-B1AA-3D62FBF92645}"/>
              </a:ext>
            </a:extLst>
          </p:cNvPr>
          <p:cNvCxnSpPr/>
          <p:nvPr/>
        </p:nvCxnSpPr>
        <p:spPr>
          <a:xfrm flipV="1">
            <a:off x="2840067" y="6225540"/>
            <a:ext cx="0" cy="35814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A5E0B44-08CC-4372-B87F-81DB159D3808}"/>
              </a:ext>
            </a:extLst>
          </p:cNvPr>
          <p:cNvCxnSpPr/>
          <p:nvPr/>
        </p:nvCxnSpPr>
        <p:spPr>
          <a:xfrm flipV="1">
            <a:off x="3754467" y="6583680"/>
            <a:ext cx="0" cy="35814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CDD2183-CF2A-473F-89A9-26562901DF74}"/>
              </a:ext>
            </a:extLst>
          </p:cNvPr>
          <p:cNvCxnSpPr/>
          <p:nvPr/>
        </p:nvCxnSpPr>
        <p:spPr>
          <a:xfrm flipV="1">
            <a:off x="4668867" y="6225540"/>
            <a:ext cx="0" cy="35814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7890F4A-6739-4EE2-A626-2543502B6392}"/>
              </a:ext>
            </a:extLst>
          </p:cNvPr>
          <p:cNvCxnSpPr/>
          <p:nvPr/>
        </p:nvCxnSpPr>
        <p:spPr>
          <a:xfrm flipV="1">
            <a:off x="5598507" y="6583680"/>
            <a:ext cx="0" cy="35814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504CD5A-29E1-4C69-B4D7-A74A6BC335CC}"/>
              </a:ext>
            </a:extLst>
          </p:cNvPr>
          <p:cNvSpPr txBox="1"/>
          <p:nvPr/>
        </p:nvSpPr>
        <p:spPr>
          <a:xfrm flipH="1">
            <a:off x="445307" y="5892743"/>
            <a:ext cx="1131917" cy="33855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1600" b="1" dirty="0">
                <a:latin typeface="Bradley Hand ITC" panose="03070402050302030203" pitchFamily="66" charset="0"/>
              </a:rPr>
              <a:t>JULY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DE3EA72-832B-4662-B671-B04BEC43C7F7}"/>
              </a:ext>
            </a:extLst>
          </p:cNvPr>
          <p:cNvSpPr txBox="1"/>
          <p:nvPr/>
        </p:nvSpPr>
        <p:spPr>
          <a:xfrm flipH="1">
            <a:off x="1359708" y="6941820"/>
            <a:ext cx="1131917" cy="33855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1600" b="1" dirty="0">
                <a:latin typeface="Bradley Hand ITC" panose="03070402050302030203" pitchFamily="66" charset="0"/>
              </a:rPr>
              <a:t>AUG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2F819DA-F9B4-4E21-9D6C-6EECB35DFCD7}"/>
              </a:ext>
            </a:extLst>
          </p:cNvPr>
          <p:cNvSpPr txBox="1"/>
          <p:nvPr/>
        </p:nvSpPr>
        <p:spPr>
          <a:xfrm flipH="1">
            <a:off x="2274108" y="5874530"/>
            <a:ext cx="1131917" cy="33855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1600" b="1" dirty="0">
                <a:latin typeface="Bradley Hand ITC" panose="03070402050302030203" pitchFamily="66" charset="0"/>
              </a:rPr>
              <a:t>SEP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E2A01B4-F05C-40F5-B6B5-1D402A2F7437}"/>
              </a:ext>
            </a:extLst>
          </p:cNvPr>
          <p:cNvSpPr txBox="1"/>
          <p:nvPr/>
        </p:nvSpPr>
        <p:spPr>
          <a:xfrm flipH="1">
            <a:off x="3188508" y="6941820"/>
            <a:ext cx="1131917" cy="33855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1600" b="1" dirty="0">
                <a:latin typeface="Bradley Hand ITC" panose="03070402050302030203" pitchFamily="66" charset="0"/>
              </a:rPr>
              <a:t>OCT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4CD2C03-6739-4CAB-83E4-B989EA3066B3}"/>
              </a:ext>
            </a:extLst>
          </p:cNvPr>
          <p:cNvSpPr txBox="1"/>
          <p:nvPr/>
        </p:nvSpPr>
        <p:spPr>
          <a:xfrm flipH="1">
            <a:off x="4102908" y="5871145"/>
            <a:ext cx="1131917" cy="33855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1600" b="1" dirty="0">
                <a:latin typeface="Bradley Hand ITC" panose="03070402050302030203" pitchFamily="66" charset="0"/>
              </a:rPr>
              <a:t>NOV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FA74331-349F-49A5-B08D-46E122CFDA18}"/>
              </a:ext>
            </a:extLst>
          </p:cNvPr>
          <p:cNvSpPr txBox="1"/>
          <p:nvPr/>
        </p:nvSpPr>
        <p:spPr>
          <a:xfrm flipH="1">
            <a:off x="5032548" y="6941820"/>
            <a:ext cx="1131917" cy="33855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1600" b="1" dirty="0">
                <a:latin typeface="Bradley Hand ITC" panose="03070402050302030203" pitchFamily="66" charset="0"/>
              </a:rPr>
              <a:t>DEC</a:t>
            </a:r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6B7CFC7A-7101-4C0B-90A5-500E5941FF17}"/>
              </a:ext>
            </a:extLst>
          </p:cNvPr>
          <p:cNvSpPr/>
          <p:nvPr/>
        </p:nvSpPr>
        <p:spPr>
          <a:xfrm rot="5400000">
            <a:off x="5955250" y="6427482"/>
            <a:ext cx="358139" cy="312396"/>
          </a:xfrm>
          <a:prstGeom prst="triangl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EFBB483-9EBA-4305-AD1A-84814EE8E9A5}"/>
              </a:ext>
            </a:extLst>
          </p:cNvPr>
          <p:cNvSpPr txBox="1"/>
          <p:nvPr/>
        </p:nvSpPr>
        <p:spPr>
          <a:xfrm flipH="1">
            <a:off x="445308" y="5886986"/>
            <a:ext cx="1131917" cy="33855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1600" b="1" dirty="0">
                <a:latin typeface="Bradley Hand ITC" panose="03070402050302030203" pitchFamily="66" charset="0"/>
              </a:rPr>
              <a:t>JULY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15BC8DA-0F40-451A-B999-CEF9E16AE4BD}"/>
              </a:ext>
            </a:extLst>
          </p:cNvPr>
          <p:cNvSpPr txBox="1"/>
          <p:nvPr/>
        </p:nvSpPr>
        <p:spPr>
          <a:xfrm flipH="1">
            <a:off x="2840066" y="2676691"/>
            <a:ext cx="1131917" cy="4001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2000" b="1" dirty="0">
                <a:latin typeface="Harlow Solid Italic" panose="04030604020F02020D02" pitchFamily="82" charset="0"/>
              </a:rPr>
              <a:t>favorites</a:t>
            </a:r>
          </a:p>
        </p:txBody>
      </p:sp>
      <p:pic>
        <p:nvPicPr>
          <p:cNvPr id="24" name="Picture 2" descr="Outline Balloon Images, Stock Photos &amp; Vectors | Shutterstock">
            <a:extLst>
              <a:ext uri="{FF2B5EF4-FFF2-40B4-BE49-F238E27FC236}">
                <a16:creationId xmlns:a16="http://schemas.microsoft.com/office/drawing/2014/main" id="{9C552E91-D25C-4405-B64B-E97912753C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09" r="17460" b="17490"/>
          <a:stretch/>
        </p:blipFill>
        <p:spPr bwMode="auto">
          <a:xfrm rot="1703287">
            <a:off x="5056465" y="-252929"/>
            <a:ext cx="1694443" cy="2301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8625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EF80B50-0C0A-4B30-AC61-16C9BD1A9143}"/>
              </a:ext>
            </a:extLst>
          </p:cNvPr>
          <p:cNvSpPr/>
          <p:nvPr/>
        </p:nvSpPr>
        <p:spPr>
          <a:xfrm>
            <a:off x="479565" y="901700"/>
            <a:ext cx="1993900" cy="1574800"/>
          </a:xfrm>
          <a:prstGeom prst="roundRect">
            <a:avLst>
              <a:gd name="adj" fmla="val 1011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B56FBE5-EC30-483D-A234-DC95BFA367AA}"/>
              </a:ext>
            </a:extLst>
          </p:cNvPr>
          <p:cNvSpPr/>
          <p:nvPr/>
        </p:nvSpPr>
        <p:spPr>
          <a:xfrm>
            <a:off x="2667000" y="901700"/>
            <a:ext cx="1993900" cy="1574800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62D6AA8-7E80-44EF-AB3C-C8D6EE8D656E}"/>
              </a:ext>
            </a:extLst>
          </p:cNvPr>
          <p:cNvSpPr/>
          <p:nvPr/>
        </p:nvSpPr>
        <p:spPr>
          <a:xfrm>
            <a:off x="4838700" y="901700"/>
            <a:ext cx="1993900" cy="1574800"/>
          </a:xfrm>
          <a:prstGeom prst="roundRect">
            <a:avLst>
              <a:gd name="adj" fmla="val 860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F35888-4E07-4763-8A35-EBE8446434EB}"/>
              </a:ext>
            </a:extLst>
          </p:cNvPr>
          <p:cNvSpPr txBox="1"/>
          <p:nvPr/>
        </p:nvSpPr>
        <p:spPr>
          <a:xfrm>
            <a:off x="-63500" y="2755900"/>
            <a:ext cx="461665" cy="40011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2000" b="1" dirty="0">
                <a:latin typeface="Bradley Hand ITC" panose="03070402050302030203" pitchFamily="66" charset="0"/>
              </a:rPr>
              <a:t>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2E159C-6121-4F9B-9EE7-9575D9EFF3D0}"/>
              </a:ext>
            </a:extLst>
          </p:cNvPr>
          <p:cNvSpPr txBox="1"/>
          <p:nvPr/>
        </p:nvSpPr>
        <p:spPr>
          <a:xfrm>
            <a:off x="-63500" y="3683000"/>
            <a:ext cx="461665" cy="40011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2000" b="1" dirty="0">
                <a:latin typeface="Bradley Hand ITC" panose="03070402050302030203" pitchFamily="66" charset="0"/>
              </a:rPr>
              <a:t>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78F582-56A7-47F3-B099-B3836099FEE1}"/>
              </a:ext>
            </a:extLst>
          </p:cNvPr>
          <p:cNvSpPr txBox="1"/>
          <p:nvPr/>
        </p:nvSpPr>
        <p:spPr>
          <a:xfrm>
            <a:off x="-63501" y="4610100"/>
            <a:ext cx="461665" cy="40011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2000" b="1" dirty="0">
                <a:latin typeface="Bradley Hand ITC" panose="03070402050302030203" pitchFamily="66" charset="0"/>
              </a:rPr>
              <a:t>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9147B7-D62D-498F-AA6F-AEA3F7F12092}"/>
              </a:ext>
            </a:extLst>
          </p:cNvPr>
          <p:cNvSpPr txBox="1"/>
          <p:nvPr/>
        </p:nvSpPr>
        <p:spPr>
          <a:xfrm>
            <a:off x="-67965" y="5537200"/>
            <a:ext cx="461665" cy="40011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2000" b="1" dirty="0">
                <a:latin typeface="Bradley Hand ITC" panose="03070402050302030203" pitchFamily="66" charset="0"/>
              </a:rPr>
              <a:t>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FCFFC5-0193-46D1-966B-DD1A0465A884}"/>
              </a:ext>
            </a:extLst>
          </p:cNvPr>
          <p:cNvSpPr txBox="1"/>
          <p:nvPr/>
        </p:nvSpPr>
        <p:spPr>
          <a:xfrm>
            <a:off x="-67966" y="6464300"/>
            <a:ext cx="461665" cy="40011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2000" b="1" dirty="0">
                <a:latin typeface="Bradley Hand ITC" panose="03070402050302030203" pitchFamily="66" charset="0"/>
              </a:rPr>
              <a:t>F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D7D0253-8E75-406A-A5C3-E382962B00C0}"/>
              </a:ext>
            </a:extLst>
          </p:cNvPr>
          <p:cNvSpPr txBox="1"/>
          <p:nvPr/>
        </p:nvSpPr>
        <p:spPr>
          <a:xfrm>
            <a:off x="-67967" y="7391400"/>
            <a:ext cx="461665" cy="40011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2000" b="1" dirty="0">
                <a:latin typeface="Bradley Hand ITC" panose="03070402050302030203" pitchFamily="66" charset="0"/>
              </a:rPr>
              <a:t>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170FC50-DA07-47A1-AFD0-653A79C75D6E}"/>
              </a:ext>
            </a:extLst>
          </p:cNvPr>
          <p:cNvSpPr txBox="1"/>
          <p:nvPr/>
        </p:nvSpPr>
        <p:spPr>
          <a:xfrm>
            <a:off x="-67968" y="8318500"/>
            <a:ext cx="461665" cy="40011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2000" b="1" dirty="0">
                <a:latin typeface="Bradley Hand ITC" panose="03070402050302030203" pitchFamily="66" charset="0"/>
              </a:rPr>
              <a:t>U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4D0239-1889-4AD2-B052-4D3679EF3BEC}"/>
              </a:ext>
            </a:extLst>
          </p:cNvPr>
          <p:cNvSpPr txBox="1"/>
          <p:nvPr/>
        </p:nvSpPr>
        <p:spPr>
          <a:xfrm>
            <a:off x="915341" y="532368"/>
            <a:ext cx="1153818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b="1" dirty="0">
                <a:latin typeface="Bradley Hand ITC" panose="03070402050302030203" pitchFamily="66" charset="0"/>
              </a:rPr>
              <a:t>Breakfast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83243CB-9C01-4813-801B-CE07B3B301CC}"/>
              </a:ext>
            </a:extLst>
          </p:cNvPr>
          <p:cNvSpPr txBox="1"/>
          <p:nvPr/>
        </p:nvSpPr>
        <p:spPr>
          <a:xfrm>
            <a:off x="3087041" y="532368"/>
            <a:ext cx="1153818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b="1" dirty="0">
                <a:latin typeface="Bradley Hand ITC" panose="03070402050302030203" pitchFamily="66" charset="0"/>
              </a:rPr>
              <a:t>Lunch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A927E8E-E4D2-44D7-BF8E-AA3D28A9B60D}"/>
              </a:ext>
            </a:extLst>
          </p:cNvPr>
          <p:cNvSpPr txBox="1"/>
          <p:nvPr/>
        </p:nvSpPr>
        <p:spPr>
          <a:xfrm>
            <a:off x="5258741" y="532368"/>
            <a:ext cx="1153818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b="1" dirty="0">
                <a:latin typeface="Bradley Hand ITC" panose="03070402050302030203" pitchFamily="66" charset="0"/>
              </a:rPr>
              <a:t>Dinner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6B25CDC-AD02-4D9B-A341-A6C61AB3AEE5}"/>
              </a:ext>
            </a:extLst>
          </p:cNvPr>
          <p:cNvCxnSpPr/>
          <p:nvPr/>
        </p:nvCxnSpPr>
        <p:spPr>
          <a:xfrm>
            <a:off x="0" y="2724090"/>
            <a:ext cx="6858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926B20D-319D-45DC-A847-092A73B574F5}"/>
              </a:ext>
            </a:extLst>
          </p:cNvPr>
          <p:cNvCxnSpPr/>
          <p:nvPr/>
        </p:nvCxnSpPr>
        <p:spPr>
          <a:xfrm>
            <a:off x="2578100" y="2476500"/>
            <a:ext cx="0" cy="66675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DEC8D33-6BF2-448D-94A6-8687C386701B}"/>
              </a:ext>
            </a:extLst>
          </p:cNvPr>
          <p:cNvCxnSpPr/>
          <p:nvPr/>
        </p:nvCxnSpPr>
        <p:spPr>
          <a:xfrm>
            <a:off x="4749800" y="2476500"/>
            <a:ext cx="0" cy="66675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F375FF-B287-41FA-A5B8-45E5CD1AC90D}"/>
              </a:ext>
            </a:extLst>
          </p:cNvPr>
          <p:cNvCxnSpPr/>
          <p:nvPr/>
        </p:nvCxnSpPr>
        <p:spPr>
          <a:xfrm>
            <a:off x="-1498600" y="368300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98D0AB1-FA4C-4DD1-8814-6D564707CE1A}"/>
              </a:ext>
            </a:extLst>
          </p:cNvPr>
          <p:cNvCxnSpPr/>
          <p:nvPr/>
        </p:nvCxnSpPr>
        <p:spPr>
          <a:xfrm>
            <a:off x="-25400" y="3683000"/>
            <a:ext cx="6858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27396F1-53AA-4EAE-B67A-626B98CC34D4}"/>
              </a:ext>
            </a:extLst>
          </p:cNvPr>
          <p:cNvCxnSpPr/>
          <p:nvPr/>
        </p:nvCxnSpPr>
        <p:spPr>
          <a:xfrm>
            <a:off x="0" y="4572000"/>
            <a:ext cx="6858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011DC22-6094-4800-AF43-FC40D30238E1}"/>
              </a:ext>
            </a:extLst>
          </p:cNvPr>
          <p:cNvCxnSpPr/>
          <p:nvPr/>
        </p:nvCxnSpPr>
        <p:spPr>
          <a:xfrm>
            <a:off x="0" y="5499100"/>
            <a:ext cx="6858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0A04633-31D7-4434-90CB-9870F0AAC927}"/>
              </a:ext>
            </a:extLst>
          </p:cNvPr>
          <p:cNvCxnSpPr/>
          <p:nvPr/>
        </p:nvCxnSpPr>
        <p:spPr>
          <a:xfrm>
            <a:off x="0" y="6413500"/>
            <a:ext cx="6858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8E2E465-49AF-49B8-B975-9A52DD4535F2}"/>
              </a:ext>
            </a:extLst>
          </p:cNvPr>
          <p:cNvCxnSpPr/>
          <p:nvPr/>
        </p:nvCxnSpPr>
        <p:spPr>
          <a:xfrm>
            <a:off x="0" y="7340600"/>
            <a:ext cx="6858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A302B36-E68A-4598-827F-2CF8F7DC65DC}"/>
              </a:ext>
            </a:extLst>
          </p:cNvPr>
          <p:cNvCxnSpPr/>
          <p:nvPr/>
        </p:nvCxnSpPr>
        <p:spPr>
          <a:xfrm>
            <a:off x="0" y="8229600"/>
            <a:ext cx="6858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50501FAD-8570-411E-B172-8CD99D31149C}"/>
              </a:ext>
            </a:extLst>
          </p:cNvPr>
          <p:cNvSpPr txBox="1"/>
          <p:nvPr/>
        </p:nvSpPr>
        <p:spPr>
          <a:xfrm>
            <a:off x="-67968" y="-50919"/>
            <a:ext cx="3789068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Rage Italic" panose="03070502040507070304" pitchFamily="66" charset="0"/>
              </a:rPr>
              <a:t>Meal Prep &amp; Log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192A136-141A-4905-88BC-173E72F51583}"/>
              </a:ext>
            </a:extLst>
          </p:cNvPr>
          <p:cNvSpPr/>
          <p:nvPr/>
        </p:nvSpPr>
        <p:spPr>
          <a:xfrm>
            <a:off x="5258741" y="0"/>
            <a:ext cx="157385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987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8187B54-B489-4624-BCAE-1009708B6356}"/>
              </a:ext>
            </a:extLst>
          </p:cNvPr>
          <p:cNvSpPr txBox="1"/>
          <p:nvPr/>
        </p:nvSpPr>
        <p:spPr>
          <a:xfrm>
            <a:off x="-54290" y="-14597"/>
            <a:ext cx="3116325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Rage Italic" panose="03070502040507070304" pitchFamily="66" charset="0"/>
              </a:rPr>
              <a:t>Weekly Tracker</a:t>
            </a:r>
          </a:p>
        </p:txBody>
      </p:sp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2AC0D1C8-1C34-4B8A-AB9E-ECCA1A817F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2687067"/>
              </p:ext>
            </p:extLst>
          </p:nvPr>
        </p:nvGraphicFramePr>
        <p:xfrm>
          <a:off x="177799" y="1168400"/>
          <a:ext cx="6540499" cy="78613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4357">
                  <a:extLst>
                    <a:ext uri="{9D8B030D-6E8A-4147-A177-3AD203B41FA5}">
                      <a16:colId xmlns:a16="http://schemas.microsoft.com/office/drawing/2014/main" val="2577046066"/>
                    </a:ext>
                  </a:extLst>
                </a:gridCol>
                <a:gridCol w="934357">
                  <a:extLst>
                    <a:ext uri="{9D8B030D-6E8A-4147-A177-3AD203B41FA5}">
                      <a16:colId xmlns:a16="http://schemas.microsoft.com/office/drawing/2014/main" val="674024837"/>
                    </a:ext>
                  </a:extLst>
                </a:gridCol>
                <a:gridCol w="934357">
                  <a:extLst>
                    <a:ext uri="{9D8B030D-6E8A-4147-A177-3AD203B41FA5}">
                      <a16:colId xmlns:a16="http://schemas.microsoft.com/office/drawing/2014/main" val="4237239302"/>
                    </a:ext>
                  </a:extLst>
                </a:gridCol>
                <a:gridCol w="934357">
                  <a:extLst>
                    <a:ext uri="{9D8B030D-6E8A-4147-A177-3AD203B41FA5}">
                      <a16:colId xmlns:a16="http://schemas.microsoft.com/office/drawing/2014/main" val="2635444700"/>
                    </a:ext>
                  </a:extLst>
                </a:gridCol>
                <a:gridCol w="934357">
                  <a:extLst>
                    <a:ext uri="{9D8B030D-6E8A-4147-A177-3AD203B41FA5}">
                      <a16:colId xmlns:a16="http://schemas.microsoft.com/office/drawing/2014/main" val="2809191219"/>
                    </a:ext>
                  </a:extLst>
                </a:gridCol>
                <a:gridCol w="934357">
                  <a:extLst>
                    <a:ext uri="{9D8B030D-6E8A-4147-A177-3AD203B41FA5}">
                      <a16:colId xmlns:a16="http://schemas.microsoft.com/office/drawing/2014/main" val="3644859419"/>
                    </a:ext>
                  </a:extLst>
                </a:gridCol>
                <a:gridCol w="934357">
                  <a:extLst>
                    <a:ext uri="{9D8B030D-6E8A-4147-A177-3AD203B41FA5}">
                      <a16:colId xmlns:a16="http://schemas.microsoft.com/office/drawing/2014/main" val="480726380"/>
                    </a:ext>
                  </a:extLst>
                </a:gridCol>
              </a:tblGrid>
              <a:tr h="450921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Bradley Hand ITC" panose="03070402050302030203" pitchFamily="66" charset="0"/>
                        </a:rPr>
                        <a:t>M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Bradley Hand ITC" panose="03070402050302030203" pitchFamily="66" charset="0"/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Bradley Hand ITC" panose="03070402050302030203" pitchFamily="66" charset="0"/>
                        </a:rPr>
                        <a:t>W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Bradley Hand ITC" panose="03070402050302030203" pitchFamily="66" charset="0"/>
                        </a:rPr>
                        <a:t>R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Bradley Hand ITC" panose="03070402050302030203" pitchFamily="66" charset="0"/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Bradley Hand ITC" panose="03070402050302030203" pitchFamily="66" charset="0"/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Bradley Hand ITC" panose="03070402050302030203" pitchFamily="66" charset="0"/>
                        </a:rPr>
                        <a:t>U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91881321"/>
                  </a:ext>
                </a:extLst>
              </a:tr>
              <a:tr h="7410379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Bradley Hand ITC" panose="03070402050302030203" pitchFamily="66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Bradley Hand ITC" panose="03070402050302030203" pitchFamily="66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Bradley Hand ITC" panose="03070402050302030203" pitchFamily="66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Bradley Hand ITC" panose="03070402050302030203" pitchFamily="66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Bradley Hand ITC" panose="03070402050302030203" pitchFamily="66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Bradley Hand ITC" panose="03070402050302030203" pitchFamily="66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Bradley Hand ITC" panose="03070402050302030203" pitchFamily="66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27013110"/>
                  </a:ext>
                </a:extLst>
              </a:tr>
            </a:tbl>
          </a:graphicData>
        </a:graphic>
      </p:graphicFrame>
      <p:pic>
        <p:nvPicPr>
          <p:cNvPr id="68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793C4A56-1605-4196-A95A-11060D48E1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215899" y="1913664"/>
            <a:ext cx="866609" cy="446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8" descr="How to Draw a Spatula - VERY EASY - YouTube">
            <a:extLst>
              <a:ext uri="{FF2B5EF4-FFF2-40B4-BE49-F238E27FC236}">
                <a16:creationId xmlns:a16="http://schemas.microsoft.com/office/drawing/2014/main" id="{6597C86D-02D6-44C0-88C5-A2B8D35163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215899" y="2823200"/>
            <a:ext cx="879309" cy="427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6" descr="Simple Sun Drawing | Etsy">
            <a:extLst>
              <a:ext uri="{FF2B5EF4-FFF2-40B4-BE49-F238E27FC236}">
                <a16:creationId xmlns:a16="http://schemas.microsoft.com/office/drawing/2014/main" id="{21926DBD-4945-4BB4-9BA4-989AC81B56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242802" y="3702523"/>
            <a:ext cx="800101" cy="758536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4" descr="Sunset Drawing - How To Draw A Sunset Step By Step">
            <a:extLst>
              <a:ext uri="{FF2B5EF4-FFF2-40B4-BE49-F238E27FC236}">
                <a16:creationId xmlns:a16="http://schemas.microsoft.com/office/drawing/2014/main" id="{DF6A0A2A-A4BE-4C25-86EB-EF9E5C477C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215899" y="4907988"/>
            <a:ext cx="869946" cy="758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2" name="Group 71">
            <a:extLst>
              <a:ext uri="{FF2B5EF4-FFF2-40B4-BE49-F238E27FC236}">
                <a16:creationId xmlns:a16="http://schemas.microsoft.com/office/drawing/2014/main" id="{DB3001BF-ADAC-4C0A-BEA3-D794438FAE10}"/>
              </a:ext>
            </a:extLst>
          </p:cNvPr>
          <p:cNvGrpSpPr/>
          <p:nvPr/>
        </p:nvGrpSpPr>
        <p:grpSpPr>
          <a:xfrm>
            <a:off x="215899" y="5961052"/>
            <a:ext cx="800101" cy="758535"/>
            <a:chOff x="4204261" y="540583"/>
            <a:chExt cx="555001" cy="526169"/>
          </a:xfrm>
        </p:grpSpPr>
        <p:sp>
          <p:nvSpPr>
            <p:cNvPr id="73" name="Smiley Face 72">
              <a:extLst>
                <a:ext uri="{FF2B5EF4-FFF2-40B4-BE49-F238E27FC236}">
                  <a16:creationId xmlns:a16="http://schemas.microsoft.com/office/drawing/2014/main" id="{5595AE70-3131-49DD-A833-146938E314F1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FE18E10A-49C0-49A3-BA2E-D32A1B53A002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5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4017B13B-B9FC-4AB5-9E51-C01F41F2F1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1130299" y="1913664"/>
            <a:ext cx="866609" cy="446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8" descr="How to Draw a Spatula - VERY EASY - YouTube">
            <a:extLst>
              <a:ext uri="{FF2B5EF4-FFF2-40B4-BE49-F238E27FC236}">
                <a16:creationId xmlns:a16="http://schemas.microsoft.com/office/drawing/2014/main" id="{DAC9EF3C-BD82-4730-A051-65CC9F4F40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1130299" y="2823200"/>
            <a:ext cx="879309" cy="427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6" descr="Simple Sun Drawing | Etsy">
            <a:extLst>
              <a:ext uri="{FF2B5EF4-FFF2-40B4-BE49-F238E27FC236}">
                <a16:creationId xmlns:a16="http://schemas.microsoft.com/office/drawing/2014/main" id="{F77193F1-BC65-4D3E-94E9-E5BEB6C17E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1157202" y="3702523"/>
            <a:ext cx="800101" cy="758536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4" descr="Sunset Drawing - How To Draw A Sunset Step By Step">
            <a:extLst>
              <a:ext uri="{FF2B5EF4-FFF2-40B4-BE49-F238E27FC236}">
                <a16:creationId xmlns:a16="http://schemas.microsoft.com/office/drawing/2014/main" id="{0F5AE497-10B8-42A4-A256-EB2B456C60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1130299" y="4907988"/>
            <a:ext cx="869946" cy="758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9" name="Group 78">
            <a:extLst>
              <a:ext uri="{FF2B5EF4-FFF2-40B4-BE49-F238E27FC236}">
                <a16:creationId xmlns:a16="http://schemas.microsoft.com/office/drawing/2014/main" id="{9D874F38-97F8-41FA-90A1-248334E71177}"/>
              </a:ext>
            </a:extLst>
          </p:cNvPr>
          <p:cNvGrpSpPr/>
          <p:nvPr/>
        </p:nvGrpSpPr>
        <p:grpSpPr>
          <a:xfrm>
            <a:off x="1130299" y="5961052"/>
            <a:ext cx="800101" cy="758535"/>
            <a:chOff x="4204261" y="540583"/>
            <a:chExt cx="555001" cy="526169"/>
          </a:xfrm>
        </p:grpSpPr>
        <p:sp>
          <p:nvSpPr>
            <p:cNvPr id="80" name="Smiley Face 79">
              <a:extLst>
                <a:ext uri="{FF2B5EF4-FFF2-40B4-BE49-F238E27FC236}">
                  <a16:creationId xmlns:a16="http://schemas.microsoft.com/office/drawing/2014/main" id="{CDC0D3F8-5F47-45F3-BFE5-F90F56EAAAB4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2659878B-70C3-4E5F-B16C-371A3E0A6092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2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D4129074-782E-4348-92B3-5A5A94177A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2100178" y="1913664"/>
            <a:ext cx="866609" cy="446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8" descr="How to Draw a Spatula - VERY EASY - YouTube">
            <a:extLst>
              <a:ext uri="{FF2B5EF4-FFF2-40B4-BE49-F238E27FC236}">
                <a16:creationId xmlns:a16="http://schemas.microsoft.com/office/drawing/2014/main" id="{890C1A45-5841-4355-BEAE-B4EC219A1D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2100178" y="2823200"/>
            <a:ext cx="879309" cy="427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" name="Picture 6" descr="Simple Sun Drawing | Etsy">
            <a:extLst>
              <a:ext uri="{FF2B5EF4-FFF2-40B4-BE49-F238E27FC236}">
                <a16:creationId xmlns:a16="http://schemas.microsoft.com/office/drawing/2014/main" id="{670C7DDD-661E-499D-8A18-4A890BA4A4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2127081" y="3702523"/>
            <a:ext cx="800101" cy="758536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5" name="Picture 4" descr="Sunset Drawing - How To Draw A Sunset Step By Step">
            <a:extLst>
              <a:ext uri="{FF2B5EF4-FFF2-40B4-BE49-F238E27FC236}">
                <a16:creationId xmlns:a16="http://schemas.microsoft.com/office/drawing/2014/main" id="{9D3EA40A-FBC7-4896-B282-3F6190CC291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2100178" y="4907988"/>
            <a:ext cx="869946" cy="758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6" name="Group 85">
            <a:extLst>
              <a:ext uri="{FF2B5EF4-FFF2-40B4-BE49-F238E27FC236}">
                <a16:creationId xmlns:a16="http://schemas.microsoft.com/office/drawing/2014/main" id="{F479CDE4-AD25-4135-BBBC-605662C49DF7}"/>
              </a:ext>
            </a:extLst>
          </p:cNvPr>
          <p:cNvGrpSpPr/>
          <p:nvPr/>
        </p:nvGrpSpPr>
        <p:grpSpPr>
          <a:xfrm>
            <a:off x="2100178" y="5961052"/>
            <a:ext cx="800101" cy="758535"/>
            <a:chOff x="4204261" y="540583"/>
            <a:chExt cx="555001" cy="526169"/>
          </a:xfrm>
        </p:grpSpPr>
        <p:sp>
          <p:nvSpPr>
            <p:cNvPr id="87" name="Smiley Face 86">
              <a:extLst>
                <a:ext uri="{FF2B5EF4-FFF2-40B4-BE49-F238E27FC236}">
                  <a16:creationId xmlns:a16="http://schemas.microsoft.com/office/drawing/2014/main" id="{1AB85176-CBCF-41F5-9E95-FC0B9AC78930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9443A027-37C1-4850-AE79-CFF922BE6718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9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01FBA884-3F20-497F-93BF-30EE17A9E8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3014578" y="1913664"/>
            <a:ext cx="866609" cy="446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0" name="Picture 8" descr="How to Draw a Spatula - VERY EASY - YouTube">
            <a:extLst>
              <a:ext uri="{FF2B5EF4-FFF2-40B4-BE49-F238E27FC236}">
                <a16:creationId xmlns:a16="http://schemas.microsoft.com/office/drawing/2014/main" id="{2F16D923-BD56-4082-A76A-F7C6E54D51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3014578" y="2823200"/>
            <a:ext cx="879309" cy="427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1" name="Picture 6" descr="Simple Sun Drawing | Etsy">
            <a:extLst>
              <a:ext uri="{FF2B5EF4-FFF2-40B4-BE49-F238E27FC236}">
                <a16:creationId xmlns:a16="http://schemas.microsoft.com/office/drawing/2014/main" id="{9850F7F3-C3C7-47AC-B95D-89F6FF117C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3041481" y="3702523"/>
            <a:ext cx="800101" cy="758536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" name="Picture 4" descr="Sunset Drawing - How To Draw A Sunset Step By Step">
            <a:extLst>
              <a:ext uri="{FF2B5EF4-FFF2-40B4-BE49-F238E27FC236}">
                <a16:creationId xmlns:a16="http://schemas.microsoft.com/office/drawing/2014/main" id="{51C3A128-51D6-4934-94AF-CD15F05829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014578" y="4907988"/>
            <a:ext cx="869946" cy="758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3" name="Group 92">
            <a:extLst>
              <a:ext uri="{FF2B5EF4-FFF2-40B4-BE49-F238E27FC236}">
                <a16:creationId xmlns:a16="http://schemas.microsoft.com/office/drawing/2014/main" id="{F35070D4-F603-4CDE-B69C-EF2A5A5203BA}"/>
              </a:ext>
            </a:extLst>
          </p:cNvPr>
          <p:cNvGrpSpPr/>
          <p:nvPr/>
        </p:nvGrpSpPr>
        <p:grpSpPr>
          <a:xfrm>
            <a:off x="3014578" y="5961052"/>
            <a:ext cx="800101" cy="758535"/>
            <a:chOff x="4204261" y="540583"/>
            <a:chExt cx="555001" cy="526169"/>
          </a:xfrm>
        </p:grpSpPr>
        <p:sp>
          <p:nvSpPr>
            <p:cNvPr id="94" name="Smiley Face 93">
              <a:extLst>
                <a:ext uri="{FF2B5EF4-FFF2-40B4-BE49-F238E27FC236}">
                  <a16:creationId xmlns:a16="http://schemas.microsoft.com/office/drawing/2014/main" id="{E70256A6-BD40-4F6C-B558-CD21996375ED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CD2F91BB-BF4E-4F86-B4BB-E4ECF5035DCA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6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E5D88B18-4CE7-4A44-8EDB-C1EE447A9FE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3957554" y="1939064"/>
            <a:ext cx="866609" cy="446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7" name="Picture 8" descr="How to Draw a Spatula - VERY EASY - YouTube">
            <a:extLst>
              <a:ext uri="{FF2B5EF4-FFF2-40B4-BE49-F238E27FC236}">
                <a16:creationId xmlns:a16="http://schemas.microsoft.com/office/drawing/2014/main" id="{0DD7BDD6-7846-4152-8060-1CD0B3ADED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3957554" y="2848600"/>
            <a:ext cx="879309" cy="427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8" name="Picture 6" descr="Simple Sun Drawing | Etsy">
            <a:extLst>
              <a:ext uri="{FF2B5EF4-FFF2-40B4-BE49-F238E27FC236}">
                <a16:creationId xmlns:a16="http://schemas.microsoft.com/office/drawing/2014/main" id="{07765128-E358-4AAD-8BFB-9E8764EDFF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3984457" y="3727923"/>
            <a:ext cx="800101" cy="758536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9" name="Picture 4" descr="Sunset Drawing - How To Draw A Sunset Step By Step">
            <a:extLst>
              <a:ext uri="{FF2B5EF4-FFF2-40B4-BE49-F238E27FC236}">
                <a16:creationId xmlns:a16="http://schemas.microsoft.com/office/drawing/2014/main" id="{0D748A6D-EA74-47F1-A032-FA129E289D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957554" y="4933388"/>
            <a:ext cx="869946" cy="758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0" name="Group 99">
            <a:extLst>
              <a:ext uri="{FF2B5EF4-FFF2-40B4-BE49-F238E27FC236}">
                <a16:creationId xmlns:a16="http://schemas.microsoft.com/office/drawing/2014/main" id="{0749DDAA-9964-41A0-936A-54D3C042FE6B}"/>
              </a:ext>
            </a:extLst>
          </p:cNvPr>
          <p:cNvGrpSpPr/>
          <p:nvPr/>
        </p:nvGrpSpPr>
        <p:grpSpPr>
          <a:xfrm>
            <a:off x="3957554" y="5986452"/>
            <a:ext cx="800101" cy="758535"/>
            <a:chOff x="4204261" y="540583"/>
            <a:chExt cx="555001" cy="526169"/>
          </a:xfrm>
        </p:grpSpPr>
        <p:sp>
          <p:nvSpPr>
            <p:cNvPr id="101" name="Smiley Face 100">
              <a:extLst>
                <a:ext uri="{FF2B5EF4-FFF2-40B4-BE49-F238E27FC236}">
                  <a16:creationId xmlns:a16="http://schemas.microsoft.com/office/drawing/2014/main" id="{8E491D31-7ED3-44DE-BF7E-14E099BFA629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9BB25BF4-E021-4F46-8FA4-244F635634FB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3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C6688766-90DB-4855-94C0-02B9E42134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4871954" y="1939064"/>
            <a:ext cx="866609" cy="446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" name="Picture 8" descr="How to Draw a Spatula - VERY EASY - YouTube">
            <a:extLst>
              <a:ext uri="{FF2B5EF4-FFF2-40B4-BE49-F238E27FC236}">
                <a16:creationId xmlns:a16="http://schemas.microsoft.com/office/drawing/2014/main" id="{4F6CC5CA-EAF1-4AB0-A774-7531E78F32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4871954" y="2848600"/>
            <a:ext cx="879309" cy="427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" name="Picture 6" descr="Simple Sun Drawing | Etsy">
            <a:extLst>
              <a:ext uri="{FF2B5EF4-FFF2-40B4-BE49-F238E27FC236}">
                <a16:creationId xmlns:a16="http://schemas.microsoft.com/office/drawing/2014/main" id="{5CE54ACC-365E-4E99-AAC6-CA74EBD5E80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4898857" y="3727923"/>
            <a:ext cx="800101" cy="758536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" name="Picture 4" descr="Sunset Drawing - How To Draw A Sunset Step By Step">
            <a:extLst>
              <a:ext uri="{FF2B5EF4-FFF2-40B4-BE49-F238E27FC236}">
                <a16:creationId xmlns:a16="http://schemas.microsoft.com/office/drawing/2014/main" id="{5CE39264-7E80-4CE8-8602-C739BB62B3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4871954" y="4933388"/>
            <a:ext cx="869946" cy="758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7" name="Group 106">
            <a:extLst>
              <a:ext uri="{FF2B5EF4-FFF2-40B4-BE49-F238E27FC236}">
                <a16:creationId xmlns:a16="http://schemas.microsoft.com/office/drawing/2014/main" id="{75C54DD1-E2BB-418C-8B2A-9B3521CF7743}"/>
              </a:ext>
            </a:extLst>
          </p:cNvPr>
          <p:cNvGrpSpPr/>
          <p:nvPr/>
        </p:nvGrpSpPr>
        <p:grpSpPr>
          <a:xfrm>
            <a:off x="4871954" y="5986452"/>
            <a:ext cx="800101" cy="758535"/>
            <a:chOff x="4204261" y="540583"/>
            <a:chExt cx="555001" cy="526169"/>
          </a:xfrm>
        </p:grpSpPr>
        <p:sp>
          <p:nvSpPr>
            <p:cNvPr id="108" name="Smiley Face 107">
              <a:extLst>
                <a:ext uri="{FF2B5EF4-FFF2-40B4-BE49-F238E27FC236}">
                  <a16:creationId xmlns:a16="http://schemas.microsoft.com/office/drawing/2014/main" id="{09EB3981-438E-4CBB-98F6-EA246EDBE662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16639A18-0312-4CEA-BF3B-DCBB6BD5C7ED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0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E2CA12ED-EBC2-445C-A08A-713B207EA2D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5841833" y="1939064"/>
            <a:ext cx="866609" cy="446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" name="Picture 8" descr="How to Draw a Spatula - VERY EASY - YouTube">
            <a:extLst>
              <a:ext uri="{FF2B5EF4-FFF2-40B4-BE49-F238E27FC236}">
                <a16:creationId xmlns:a16="http://schemas.microsoft.com/office/drawing/2014/main" id="{32366FC5-26AF-434E-8BCD-35A56395A3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5841833" y="2848600"/>
            <a:ext cx="879309" cy="427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" name="Picture 6" descr="Simple Sun Drawing | Etsy">
            <a:extLst>
              <a:ext uri="{FF2B5EF4-FFF2-40B4-BE49-F238E27FC236}">
                <a16:creationId xmlns:a16="http://schemas.microsoft.com/office/drawing/2014/main" id="{8300ED89-D4F3-4528-B9AA-0EA5653DA6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5868736" y="3727923"/>
            <a:ext cx="800101" cy="758536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" name="Picture 4" descr="Sunset Drawing - How To Draw A Sunset Step By Step">
            <a:extLst>
              <a:ext uri="{FF2B5EF4-FFF2-40B4-BE49-F238E27FC236}">
                <a16:creationId xmlns:a16="http://schemas.microsoft.com/office/drawing/2014/main" id="{0E645496-3253-4086-B5C9-81187DC59D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5841833" y="4933388"/>
            <a:ext cx="869946" cy="758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4" name="Group 113">
            <a:extLst>
              <a:ext uri="{FF2B5EF4-FFF2-40B4-BE49-F238E27FC236}">
                <a16:creationId xmlns:a16="http://schemas.microsoft.com/office/drawing/2014/main" id="{641D9FE8-97DE-440E-9DBE-CE9DFCC134C2}"/>
              </a:ext>
            </a:extLst>
          </p:cNvPr>
          <p:cNvGrpSpPr/>
          <p:nvPr/>
        </p:nvGrpSpPr>
        <p:grpSpPr>
          <a:xfrm>
            <a:off x="5841833" y="5986452"/>
            <a:ext cx="800101" cy="758535"/>
            <a:chOff x="4204261" y="540583"/>
            <a:chExt cx="555001" cy="526169"/>
          </a:xfrm>
        </p:grpSpPr>
        <p:sp>
          <p:nvSpPr>
            <p:cNvPr id="115" name="Smiley Face 114">
              <a:extLst>
                <a:ext uri="{FF2B5EF4-FFF2-40B4-BE49-F238E27FC236}">
                  <a16:creationId xmlns:a16="http://schemas.microsoft.com/office/drawing/2014/main" id="{1F129A65-2BCF-4863-9F83-D620F5DFEC85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9F476E9A-D5EE-4267-9E15-BA00F247BD65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7" name="Rectangle 116">
            <a:extLst>
              <a:ext uri="{FF2B5EF4-FFF2-40B4-BE49-F238E27FC236}">
                <a16:creationId xmlns:a16="http://schemas.microsoft.com/office/drawing/2014/main" id="{34BAE935-F879-4085-81F5-F1E273E279CA}"/>
              </a:ext>
            </a:extLst>
          </p:cNvPr>
          <p:cNvSpPr/>
          <p:nvPr/>
        </p:nvSpPr>
        <p:spPr>
          <a:xfrm>
            <a:off x="5258741" y="0"/>
            <a:ext cx="157385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98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EF557FAA-19B6-4F33-A735-286EB37C0E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0979125"/>
              </p:ext>
            </p:extLst>
          </p:nvPr>
        </p:nvGraphicFramePr>
        <p:xfrm>
          <a:off x="0" y="916058"/>
          <a:ext cx="6858000" cy="58835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3923716095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707278665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3103721013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3372177979"/>
                    </a:ext>
                  </a:extLst>
                </a:gridCol>
              </a:tblGrid>
              <a:tr h="1176713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Bradley Hand ITC" panose="03070402050302030203" pitchFamily="66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Bradley Hand ITC" panose="03070402050302030203" pitchFamily="66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Bradley Hand ITC" panose="03070402050302030203" pitchFamily="66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Bradley Hand ITC" panose="03070402050302030203" pitchFamily="66" charset="0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256554"/>
                  </a:ext>
                </a:extLst>
              </a:tr>
              <a:tr h="1176713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Bradley Hand ITC" panose="03070402050302030203" pitchFamily="66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Bradley Hand ITC" panose="03070402050302030203" pitchFamily="66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Bradley Hand ITC" panose="03070402050302030203" pitchFamily="66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Bradley Hand ITC" panose="03070402050302030203" pitchFamily="66" charset="0"/>
                        </a:rPr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7809218"/>
                  </a:ext>
                </a:extLst>
              </a:tr>
              <a:tr h="1176713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Bradley Hand ITC" panose="03070402050302030203" pitchFamily="66" charset="0"/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Bradley Hand ITC" panose="03070402050302030203" pitchFamily="66" charset="0"/>
                        </a:rP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Bradley Hand ITC" panose="03070402050302030203" pitchFamily="66" charset="0"/>
                        </a:rP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Bradley Hand ITC" panose="03070402050302030203" pitchFamily="66" charset="0"/>
                        </a:rPr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4745044"/>
                  </a:ext>
                </a:extLst>
              </a:tr>
              <a:tr h="1176713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Bradley Hand ITC" panose="03070402050302030203" pitchFamily="66" charset="0"/>
                        </a:rP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Bradley Hand ITC" panose="03070402050302030203" pitchFamily="66" charset="0"/>
                        </a:rPr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Bradley Hand ITC" panose="03070402050302030203" pitchFamily="66" charset="0"/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Bradley Hand ITC" panose="03070402050302030203" pitchFamily="66" charset="0"/>
                        </a:rPr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0216528"/>
                  </a:ext>
                </a:extLst>
              </a:tr>
              <a:tr h="1176713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Bradley Hand ITC" panose="03070402050302030203" pitchFamily="66" charset="0"/>
                        </a:rPr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Bradley Hand ITC" panose="03070402050302030203" pitchFamily="66" charset="0"/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b="1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b="1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9957316"/>
                  </a:ext>
                </a:extLst>
              </a:tr>
            </a:tbl>
          </a:graphicData>
        </a:graphic>
      </p:graphicFrame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F08EC9D-92E5-472A-93C7-A176ED89757E}"/>
              </a:ext>
            </a:extLst>
          </p:cNvPr>
          <p:cNvSpPr/>
          <p:nvPr/>
        </p:nvSpPr>
        <p:spPr>
          <a:xfrm>
            <a:off x="41564" y="7007795"/>
            <a:ext cx="6774872" cy="2050473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Bradley Hand ITC" panose="03070402050302030203" pitchFamily="66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23F8C4-DD60-454C-BCCD-D311C2F22CCB}"/>
              </a:ext>
            </a:extLst>
          </p:cNvPr>
          <p:cNvSpPr txBox="1"/>
          <p:nvPr/>
        </p:nvSpPr>
        <p:spPr>
          <a:xfrm>
            <a:off x="1756537" y="0"/>
            <a:ext cx="3116325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Rage Italic" panose="03070502040507070304" pitchFamily="66" charset="0"/>
              </a:rPr>
              <a:t>NOVEMBER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C14DB29-B144-45CE-9DAE-02BBD1A3CFD5}"/>
              </a:ext>
            </a:extLst>
          </p:cNvPr>
          <p:cNvSpPr/>
          <p:nvPr/>
        </p:nvSpPr>
        <p:spPr>
          <a:xfrm>
            <a:off x="369453" y="6816438"/>
            <a:ext cx="1021784" cy="515695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Bradley Hand ITC" panose="03070402050302030203" pitchFamily="66" charset="0"/>
              </a:rPr>
              <a:t>Notes      </a:t>
            </a:r>
          </a:p>
        </p:txBody>
      </p:sp>
      <p:pic>
        <p:nvPicPr>
          <p:cNvPr id="6" name="Picture 2" descr="Turkey in Disguise Free Printables | Today&amp;#39;s Creative Ideas">
            <a:extLst>
              <a:ext uri="{FF2B5EF4-FFF2-40B4-BE49-F238E27FC236}">
                <a16:creationId xmlns:a16="http://schemas.microsoft.com/office/drawing/2014/main" id="{13F5F0DC-1F4F-4451-BD61-D1F7CA372E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9678" y="5124032"/>
            <a:ext cx="369850" cy="478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1258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3,165 Drawing Of Mall Stock Photos, Pictures &amp; Royalty-Free Images - iStock">
            <a:extLst>
              <a:ext uri="{FF2B5EF4-FFF2-40B4-BE49-F238E27FC236}">
                <a16:creationId xmlns:a16="http://schemas.microsoft.com/office/drawing/2014/main" id="{7DB9E207-28A4-47F5-BA6B-ED7D2D56F5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477884"/>
            <a:ext cx="1667707" cy="1165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F08EC9D-92E5-472A-93C7-A176ED89757E}"/>
              </a:ext>
            </a:extLst>
          </p:cNvPr>
          <p:cNvSpPr/>
          <p:nvPr/>
        </p:nvSpPr>
        <p:spPr>
          <a:xfrm>
            <a:off x="41564" y="7007795"/>
            <a:ext cx="6774872" cy="2050473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Bradley Hand ITC" panose="03070402050302030203" pitchFamily="66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23F8C4-DD60-454C-BCCD-D311C2F22CCB}"/>
              </a:ext>
            </a:extLst>
          </p:cNvPr>
          <p:cNvSpPr txBox="1"/>
          <p:nvPr/>
        </p:nvSpPr>
        <p:spPr>
          <a:xfrm>
            <a:off x="1756537" y="0"/>
            <a:ext cx="3116325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Rage Italic" panose="03070502040507070304" pitchFamily="66" charset="0"/>
              </a:rPr>
              <a:t>2021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C14DB29-B144-45CE-9DAE-02BBD1A3CFD5}"/>
              </a:ext>
            </a:extLst>
          </p:cNvPr>
          <p:cNvSpPr/>
          <p:nvPr/>
        </p:nvSpPr>
        <p:spPr>
          <a:xfrm>
            <a:off x="369453" y="6834910"/>
            <a:ext cx="1847274" cy="515695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Bradley Hand ITC" panose="03070402050302030203" pitchFamily="66" charset="0"/>
              </a:rPr>
              <a:t>Next Month      </a:t>
            </a:r>
          </a:p>
        </p:txBody>
      </p:sp>
      <p:pic>
        <p:nvPicPr>
          <p:cNvPr id="1028" name="Picture 4" descr="Cinema Seats Sketch Images, Stock Photos &amp; Vectors | Shutterstock">
            <a:extLst>
              <a:ext uri="{FF2B5EF4-FFF2-40B4-BE49-F238E27FC236}">
                <a16:creationId xmlns:a16="http://schemas.microsoft.com/office/drawing/2014/main" id="{5E248851-233A-48AE-8E7E-87D111D40C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63"/>
          <a:stretch/>
        </p:blipFill>
        <p:spPr bwMode="auto">
          <a:xfrm>
            <a:off x="5185125" y="1394114"/>
            <a:ext cx="1645167" cy="1173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4CE6EC8-932A-4FCD-9865-E3835436C1C9}"/>
              </a:ext>
            </a:extLst>
          </p:cNvPr>
          <p:cNvSpPr txBox="1"/>
          <p:nvPr/>
        </p:nvSpPr>
        <p:spPr>
          <a:xfrm>
            <a:off x="5085559" y="1037088"/>
            <a:ext cx="18442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Bradley Hand ITC" panose="03070402050302030203" pitchFamily="66" charset="0"/>
              </a:rPr>
              <a:t>Movie of the Month</a:t>
            </a:r>
          </a:p>
        </p:txBody>
      </p:sp>
      <p:pic>
        <p:nvPicPr>
          <p:cNvPr id="1030" name="Picture 6" descr="68 Flat Screen Tvs Drawing Illustrations &amp; Clip Art - iStock">
            <a:extLst>
              <a:ext uri="{FF2B5EF4-FFF2-40B4-BE49-F238E27FC236}">
                <a16:creationId xmlns:a16="http://schemas.microsoft.com/office/drawing/2014/main" id="{FD91D048-CFDF-4921-B8BF-5A49237FF7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3" t="6053" r="3911" b="7008"/>
          <a:stretch/>
        </p:blipFill>
        <p:spPr bwMode="auto">
          <a:xfrm>
            <a:off x="5164766" y="3348453"/>
            <a:ext cx="1665526" cy="1284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183BA27-FBAF-4FC9-9AE6-1658FC344B8D}"/>
              </a:ext>
            </a:extLst>
          </p:cNvPr>
          <p:cNvSpPr txBox="1"/>
          <p:nvPr/>
        </p:nvSpPr>
        <p:spPr>
          <a:xfrm>
            <a:off x="5085559" y="3051168"/>
            <a:ext cx="18442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Bradley Hand ITC" panose="03070402050302030203" pitchFamily="66" charset="0"/>
              </a:rPr>
              <a:t>TV of the Month</a:t>
            </a:r>
          </a:p>
        </p:txBody>
      </p:sp>
      <p:pic>
        <p:nvPicPr>
          <p:cNvPr id="1034" name="Picture 10" descr="How to Draw an iPod">
            <a:extLst>
              <a:ext uri="{FF2B5EF4-FFF2-40B4-BE49-F238E27FC236}">
                <a16:creationId xmlns:a16="http://schemas.microsoft.com/office/drawing/2014/main" id="{66435DA3-07FB-4CD3-B836-19B58C92DA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70" t="7752" r="6967" b="6142"/>
          <a:stretch/>
        </p:blipFill>
        <p:spPr bwMode="auto">
          <a:xfrm>
            <a:off x="5537910" y="5208500"/>
            <a:ext cx="1200013" cy="1585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42E6775-0DE9-41FC-A34C-ED0F130A4D38}"/>
              </a:ext>
            </a:extLst>
          </p:cNvPr>
          <p:cNvSpPr txBox="1"/>
          <p:nvPr/>
        </p:nvSpPr>
        <p:spPr>
          <a:xfrm>
            <a:off x="5104935" y="4912518"/>
            <a:ext cx="18442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Bradley Hand ITC" panose="03070402050302030203" pitchFamily="66" charset="0"/>
              </a:rPr>
              <a:t>Music of the Month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EF557FAA-19B6-4F33-A735-286EB37C0E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5892192"/>
              </p:ext>
            </p:extLst>
          </p:nvPr>
        </p:nvGraphicFramePr>
        <p:xfrm>
          <a:off x="0" y="932873"/>
          <a:ext cx="5143500" cy="58835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3923716095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707278665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3103721013"/>
                    </a:ext>
                  </a:extLst>
                </a:gridCol>
              </a:tblGrid>
              <a:tr h="1176713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Bradley Hand ITC" panose="03070402050302030203" pitchFamily="66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Bradley Hand ITC" panose="03070402050302030203" pitchFamily="66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Bradley Hand ITC" panose="03070402050302030203" pitchFamily="66" charset="0"/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256554"/>
                  </a:ext>
                </a:extLst>
              </a:tr>
              <a:tr h="1176713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Bradley Hand ITC" panose="03070402050302030203" pitchFamily="66" charset="0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Bradley Hand ITC" panose="03070402050302030203" pitchFamily="66" charset="0"/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Bradley Hand ITC" panose="03070402050302030203" pitchFamily="66" charset="0"/>
                        </a:rPr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7809218"/>
                  </a:ext>
                </a:extLst>
              </a:tr>
              <a:tr h="1176713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Bradley Hand ITC" panose="03070402050302030203" pitchFamily="66" charset="0"/>
                        </a:rP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Bradley Hand ITC" panose="03070402050302030203" pitchFamily="66" charset="0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Bradley Hand ITC" panose="03070402050302030203" pitchFamily="66" charset="0"/>
                        </a:rPr>
                        <a:t>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4745044"/>
                  </a:ext>
                </a:extLst>
              </a:tr>
              <a:tr h="1176713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Bradley Hand ITC" panose="03070402050302030203" pitchFamily="66" charset="0"/>
                        </a:rPr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Bradley Hand ITC" panose="03070402050302030203" pitchFamily="66" charset="0"/>
                        </a:rPr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Bradley Hand ITC" panose="03070402050302030203" pitchFamily="66" charset="0"/>
                        </a:rPr>
                        <a:t>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0216528"/>
                  </a:ext>
                </a:extLst>
              </a:tr>
              <a:tr h="1176713">
                <a:tc>
                  <a:txBody>
                    <a:bodyPr/>
                    <a:lstStyle/>
                    <a:p>
                      <a:pPr algn="r"/>
                      <a:endParaRPr lang="en-US" b="1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b="1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b="1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99573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6668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Money bank icon outline style Royalty Free Vector Image">
            <a:extLst>
              <a:ext uri="{FF2B5EF4-FFF2-40B4-BE49-F238E27FC236}">
                <a16:creationId xmlns:a16="http://schemas.microsoft.com/office/drawing/2014/main" id="{21750648-2652-454C-BAAA-71AC1E8EAF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6" b="10186"/>
          <a:stretch/>
        </p:blipFill>
        <p:spPr bwMode="auto">
          <a:xfrm rot="1255009">
            <a:off x="4694598" y="6860490"/>
            <a:ext cx="1993900" cy="1993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D4126C34-7C4C-4267-B049-D0183C67D5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1852625"/>
              </p:ext>
            </p:extLst>
          </p:nvPr>
        </p:nvGraphicFramePr>
        <p:xfrm>
          <a:off x="292100" y="1549400"/>
          <a:ext cx="3022600" cy="116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2532">
                  <a:extLst>
                    <a:ext uri="{9D8B030D-6E8A-4147-A177-3AD203B41FA5}">
                      <a16:colId xmlns:a16="http://schemas.microsoft.com/office/drawing/2014/main" val="3986172571"/>
                    </a:ext>
                  </a:extLst>
                </a:gridCol>
                <a:gridCol w="1550068">
                  <a:extLst>
                    <a:ext uri="{9D8B030D-6E8A-4147-A177-3AD203B41FA5}">
                      <a16:colId xmlns:a16="http://schemas.microsoft.com/office/drawing/2014/main" val="1599170433"/>
                    </a:ext>
                  </a:extLst>
                </a:gridCol>
              </a:tblGrid>
              <a:tr h="798492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Bradley Hand ITC" panose="03070402050302030203" pitchFamily="66" charset="0"/>
                        </a:rPr>
                        <a:t>Expected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Bradley Hand ITC" panose="03070402050302030203" pitchFamily="66" charset="0"/>
                        </a:rPr>
                        <a:t>Earned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8027296"/>
                  </a:ext>
                </a:extLst>
              </a:tr>
              <a:tr h="369908">
                <a:tc gridSpan="2"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Total: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572832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94AA20A-3B0B-4F6D-BB0D-02A56766A722}"/>
              </a:ext>
            </a:extLst>
          </p:cNvPr>
          <p:cNvSpPr txBox="1"/>
          <p:nvPr/>
        </p:nvSpPr>
        <p:spPr>
          <a:xfrm>
            <a:off x="234950" y="1174234"/>
            <a:ext cx="876300" cy="375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Bradley Hand ITC" panose="03070402050302030203" pitchFamily="66" charset="0"/>
              </a:rPr>
              <a:t>Income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783C2B8-6CEE-4BD8-8B90-67A92C864E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2434911"/>
              </p:ext>
            </p:extLst>
          </p:nvPr>
        </p:nvGraphicFramePr>
        <p:xfrm>
          <a:off x="292100" y="3530600"/>
          <a:ext cx="3022600" cy="4820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70000">
                  <a:extLst>
                    <a:ext uri="{9D8B030D-6E8A-4147-A177-3AD203B41FA5}">
                      <a16:colId xmlns:a16="http://schemas.microsoft.com/office/drawing/2014/main" val="765790557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3536333314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35922704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Rent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4625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Phone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3775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Streaming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3784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Nosaeron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2247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Utilities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8444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Groceries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4655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Dining 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8308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Commute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1768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Cat Stuff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95526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Beauty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0443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Entertainment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4388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Savings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3886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Other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272389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8EA34DE-44BD-458E-AECF-B3F20BA66437}"/>
              </a:ext>
            </a:extLst>
          </p:cNvPr>
          <p:cNvSpPr txBox="1"/>
          <p:nvPr/>
        </p:nvSpPr>
        <p:spPr>
          <a:xfrm>
            <a:off x="234950" y="3162300"/>
            <a:ext cx="1098550" cy="375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Bradley Hand ITC" panose="03070402050302030203" pitchFamily="66" charset="0"/>
              </a:rPr>
              <a:t>Expenses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125236-C3C5-4F3F-BDB6-38D034AB9A95}"/>
              </a:ext>
            </a:extLst>
          </p:cNvPr>
          <p:cNvSpPr txBox="1"/>
          <p:nvPr/>
        </p:nvSpPr>
        <p:spPr>
          <a:xfrm>
            <a:off x="4059175" y="1130984"/>
            <a:ext cx="2798825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Bradley Hand ITC" panose="03070402050302030203" pitchFamily="66" charset="0"/>
              </a:rPr>
              <a:t>Fixed Expenses + Utilities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342A195-050D-4352-8133-74FCCD2757EC}"/>
              </a:ext>
            </a:extLst>
          </p:cNvPr>
          <p:cNvCxnSpPr>
            <a:cxnSpLocks/>
          </p:cNvCxnSpPr>
          <p:nvPr/>
        </p:nvCxnSpPr>
        <p:spPr>
          <a:xfrm>
            <a:off x="4404487" y="1449516"/>
            <a:ext cx="2108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345E703-C6B8-4CDB-AFA9-F82CD13D7CC7}"/>
              </a:ext>
            </a:extLst>
          </p:cNvPr>
          <p:cNvSpPr txBox="1"/>
          <p:nvPr/>
        </p:nvSpPr>
        <p:spPr>
          <a:xfrm>
            <a:off x="1756537" y="0"/>
            <a:ext cx="3116325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Rage Italic" panose="03070502040507070304" pitchFamily="66" charset="0"/>
              </a:rPr>
              <a:t>November 2021</a:t>
            </a:r>
          </a:p>
        </p:txBody>
      </p:sp>
    </p:spTree>
    <p:extLst>
      <p:ext uri="{BB962C8B-B14F-4D97-AF65-F5344CB8AC3E}">
        <p14:creationId xmlns:p14="http://schemas.microsoft.com/office/powerpoint/2010/main" val="27717914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Money bag icon outline style Royalty Free Vector Image">
            <a:extLst>
              <a:ext uri="{FF2B5EF4-FFF2-40B4-BE49-F238E27FC236}">
                <a16:creationId xmlns:a16="http://schemas.microsoft.com/office/drawing/2014/main" id="{CDE4B477-831D-4E91-BD63-4861297877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69"/>
          <a:stretch/>
        </p:blipFill>
        <p:spPr bwMode="auto">
          <a:xfrm rot="552514">
            <a:off x="39866" y="7244836"/>
            <a:ext cx="2057400" cy="2035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98A779A-28EA-44A4-8CB6-07108D92AD51}"/>
              </a:ext>
            </a:extLst>
          </p:cNvPr>
          <p:cNvSpPr/>
          <p:nvPr/>
        </p:nvSpPr>
        <p:spPr>
          <a:xfrm>
            <a:off x="177371" y="1055280"/>
            <a:ext cx="6462793" cy="3584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radley Hand ITC" panose="03070402050302030203" pitchFamily="66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B7156A-B841-4747-AD08-962456E21F51}"/>
              </a:ext>
            </a:extLst>
          </p:cNvPr>
          <p:cNvSpPr txBox="1"/>
          <p:nvPr/>
        </p:nvSpPr>
        <p:spPr>
          <a:xfrm>
            <a:off x="84383" y="685948"/>
            <a:ext cx="18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radley Hand ITC" panose="03070402050302030203" pitchFamily="66" charset="0"/>
              </a:rPr>
              <a:t>Utilities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D6A5A38-82E4-4F0D-BDDA-17FD35CB977A}"/>
              </a:ext>
            </a:extLst>
          </p:cNvPr>
          <p:cNvSpPr txBox="1"/>
          <p:nvPr/>
        </p:nvSpPr>
        <p:spPr>
          <a:xfrm>
            <a:off x="6260454" y="1360151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150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9941513-4A47-418F-B1C5-D1EB864ACD20}"/>
              </a:ext>
            </a:extLst>
          </p:cNvPr>
          <p:cNvSpPr txBox="1"/>
          <p:nvPr/>
        </p:nvSpPr>
        <p:spPr>
          <a:xfrm>
            <a:off x="3246032" y="1394937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75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1C9D779-C390-4654-BB0B-8D225CF48F68}"/>
              </a:ext>
            </a:extLst>
          </p:cNvPr>
          <p:cNvSpPr txBox="1"/>
          <p:nvPr/>
        </p:nvSpPr>
        <p:spPr>
          <a:xfrm>
            <a:off x="1462436" y="1370776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38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91FEAB1-6A7C-43CF-ABFC-C7A09676F37B}"/>
              </a:ext>
            </a:extLst>
          </p:cNvPr>
          <p:cNvSpPr txBox="1"/>
          <p:nvPr/>
        </p:nvSpPr>
        <p:spPr>
          <a:xfrm>
            <a:off x="4753243" y="1373383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113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AAE96A09-1823-499F-86CB-F77799720E1E}"/>
              </a:ext>
            </a:extLst>
          </p:cNvPr>
          <p:cNvSpPr/>
          <p:nvPr/>
        </p:nvSpPr>
        <p:spPr>
          <a:xfrm>
            <a:off x="177371" y="1957561"/>
            <a:ext cx="6462793" cy="3584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radley Hand ITC" panose="03070402050302030203" pitchFamily="66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9C2ADBD-5C5B-4D76-9A25-167D38186610}"/>
              </a:ext>
            </a:extLst>
          </p:cNvPr>
          <p:cNvSpPr txBox="1"/>
          <p:nvPr/>
        </p:nvSpPr>
        <p:spPr>
          <a:xfrm>
            <a:off x="84383" y="1588229"/>
            <a:ext cx="18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radley Hand ITC" panose="03070402050302030203" pitchFamily="66" charset="0"/>
              </a:rPr>
              <a:t>Groceries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E2EE5A2C-27C5-4F08-A8CB-E5CEF40ED63B}"/>
              </a:ext>
            </a:extLst>
          </p:cNvPr>
          <p:cNvSpPr txBox="1"/>
          <p:nvPr/>
        </p:nvSpPr>
        <p:spPr>
          <a:xfrm>
            <a:off x="6260454" y="2262432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300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3F28603-4487-4DC7-BF18-227143C52B51}"/>
              </a:ext>
            </a:extLst>
          </p:cNvPr>
          <p:cNvSpPr txBox="1"/>
          <p:nvPr/>
        </p:nvSpPr>
        <p:spPr>
          <a:xfrm>
            <a:off x="3246032" y="2297218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150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8271752-2099-4127-A498-EB948713C825}"/>
              </a:ext>
            </a:extLst>
          </p:cNvPr>
          <p:cNvSpPr txBox="1"/>
          <p:nvPr/>
        </p:nvSpPr>
        <p:spPr>
          <a:xfrm>
            <a:off x="1462436" y="2273057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75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98F359F-1DC9-47CB-9C58-7B036FBCBC8D}"/>
              </a:ext>
            </a:extLst>
          </p:cNvPr>
          <p:cNvSpPr txBox="1"/>
          <p:nvPr/>
        </p:nvSpPr>
        <p:spPr>
          <a:xfrm>
            <a:off x="4753243" y="2275664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225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C6F082F8-44AC-4254-A16C-D4FC0DB27248}"/>
              </a:ext>
            </a:extLst>
          </p:cNvPr>
          <p:cNvSpPr/>
          <p:nvPr/>
        </p:nvSpPr>
        <p:spPr>
          <a:xfrm>
            <a:off x="177371" y="2868756"/>
            <a:ext cx="6462793" cy="3584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radley Hand ITC" panose="03070402050302030203" pitchFamily="66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1E67B5D9-8C97-4BDB-A06F-D6188EE38AA9}"/>
              </a:ext>
            </a:extLst>
          </p:cNvPr>
          <p:cNvSpPr txBox="1"/>
          <p:nvPr/>
        </p:nvSpPr>
        <p:spPr>
          <a:xfrm>
            <a:off x="84383" y="2499424"/>
            <a:ext cx="18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radley Hand ITC" panose="03070402050302030203" pitchFamily="66" charset="0"/>
              </a:rPr>
              <a:t>Dining Out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A23297C0-0EFF-403F-B082-4733EEEEE265}"/>
              </a:ext>
            </a:extLst>
          </p:cNvPr>
          <p:cNvSpPr txBox="1"/>
          <p:nvPr/>
        </p:nvSpPr>
        <p:spPr>
          <a:xfrm>
            <a:off x="6260454" y="3173627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300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2225B-F058-4103-AA44-B5828E623CCC}"/>
              </a:ext>
            </a:extLst>
          </p:cNvPr>
          <p:cNvSpPr txBox="1"/>
          <p:nvPr/>
        </p:nvSpPr>
        <p:spPr>
          <a:xfrm>
            <a:off x="3246032" y="3208413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150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9A2B752-C49F-4E67-B609-79F6AA8E8B2F}"/>
              </a:ext>
            </a:extLst>
          </p:cNvPr>
          <p:cNvSpPr txBox="1"/>
          <p:nvPr/>
        </p:nvSpPr>
        <p:spPr>
          <a:xfrm>
            <a:off x="1462436" y="3184252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75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F1DB7030-A016-4D60-B4E5-07D3194C3E57}"/>
              </a:ext>
            </a:extLst>
          </p:cNvPr>
          <p:cNvSpPr txBox="1"/>
          <p:nvPr/>
        </p:nvSpPr>
        <p:spPr>
          <a:xfrm>
            <a:off x="4753243" y="3186859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225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C6BDCDEA-48D0-4F46-975E-E06FD3668398}"/>
              </a:ext>
            </a:extLst>
          </p:cNvPr>
          <p:cNvSpPr/>
          <p:nvPr/>
        </p:nvSpPr>
        <p:spPr>
          <a:xfrm>
            <a:off x="157139" y="3792258"/>
            <a:ext cx="6462793" cy="3584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radley Hand ITC" panose="03070402050302030203" pitchFamily="66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65EAAF5B-EE54-4142-BE95-81E4E3CC3C43}"/>
              </a:ext>
            </a:extLst>
          </p:cNvPr>
          <p:cNvSpPr txBox="1"/>
          <p:nvPr/>
        </p:nvSpPr>
        <p:spPr>
          <a:xfrm>
            <a:off x="58548" y="3418469"/>
            <a:ext cx="18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radley Hand ITC" panose="03070402050302030203" pitchFamily="66" charset="0"/>
              </a:rPr>
              <a:t>Commute </a:t>
            </a:r>
            <a:r>
              <a:rPr lang="en-US" sz="800" dirty="0">
                <a:latin typeface="Bradley Hand ITC" panose="03070402050302030203" pitchFamily="66" charset="0"/>
              </a:rPr>
              <a:t>(ride count)</a:t>
            </a:r>
            <a:endParaRPr lang="en-US" dirty="0">
              <a:latin typeface="Bradley Hand ITC" panose="03070402050302030203" pitchFamily="66" charset="0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E6C7714-4244-4A4A-B27C-0313C1579F71}"/>
              </a:ext>
            </a:extLst>
          </p:cNvPr>
          <p:cNvSpPr txBox="1"/>
          <p:nvPr/>
        </p:nvSpPr>
        <p:spPr>
          <a:xfrm>
            <a:off x="6240222" y="4097129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33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40A8A275-B692-4D33-9306-6E613C2806B8}"/>
              </a:ext>
            </a:extLst>
          </p:cNvPr>
          <p:cNvSpPr txBox="1"/>
          <p:nvPr/>
        </p:nvSpPr>
        <p:spPr>
          <a:xfrm>
            <a:off x="3225800" y="4131915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12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E8CE52FD-2418-430B-B8C3-0FFBDF7B1371}"/>
              </a:ext>
            </a:extLst>
          </p:cNvPr>
          <p:cNvSpPr txBox="1"/>
          <p:nvPr/>
        </p:nvSpPr>
        <p:spPr>
          <a:xfrm>
            <a:off x="1442204" y="4107754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6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0ABBCF7C-C631-4E71-9709-84B768C208E0}"/>
              </a:ext>
            </a:extLst>
          </p:cNvPr>
          <p:cNvSpPr txBox="1"/>
          <p:nvPr/>
        </p:nvSpPr>
        <p:spPr>
          <a:xfrm>
            <a:off x="4733011" y="4110361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24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3EF4BCAE-D137-45D8-A6BF-A92AC29F13FC}"/>
              </a:ext>
            </a:extLst>
          </p:cNvPr>
          <p:cNvSpPr/>
          <p:nvPr/>
        </p:nvSpPr>
        <p:spPr>
          <a:xfrm>
            <a:off x="157139" y="4737995"/>
            <a:ext cx="6462793" cy="3584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radley Hand ITC" panose="03070402050302030203" pitchFamily="66" charset="0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2CB9B75F-BEC7-42CB-9E7F-80EFDB456200}"/>
              </a:ext>
            </a:extLst>
          </p:cNvPr>
          <p:cNvSpPr txBox="1"/>
          <p:nvPr/>
        </p:nvSpPr>
        <p:spPr>
          <a:xfrm>
            <a:off x="64151" y="4368663"/>
            <a:ext cx="18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radley Hand ITC" panose="03070402050302030203" pitchFamily="66" charset="0"/>
              </a:rPr>
              <a:t>Cat Stuff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3F91002B-A02A-43E2-B41E-540E142E3FEA}"/>
              </a:ext>
            </a:extLst>
          </p:cNvPr>
          <p:cNvSpPr txBox="1"/>
          <p:nvPr/>
        </p:nvSpPr>
        <p:spPr>
          <a:xfrm>
            <a:off x="6240222" y="5042866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40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183814F1-2EC4-4653-8031-84E96F3C8EE7}"/>
              </a:ext>
            </a:extLst>
          </p:cNvPr>
          <p:cNvSpPr txBox="1"/>
          <p:nvPr/>
        </p:nvSpPr>
        <p:spPr>
          <a:xfrm>
            <a:off x="3225800" y="5077652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20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7E0ABA6D-D615-4854-9EFC-80D7D4B82133}"/>
              </a:ext>
            </a:extLst>
          </p:cNvPr>
          <p:cNvSpPr txBox="1"/>
          <p:nvPr/>
        </p:nvSpPr>
        <p:spPr>
          <a:xfrm>
            <a:off x="1442204" y="5053491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10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9CDC46F5-CFCD-4C1B-867E-2050D249DAB2}"/>
              </a:ext>
            </a:extLst>
          </p:cNvPr>
          <p:cNvSpPr txBox="1"/>
          <p:nvPr/>
        </p:nvSpPr>
        <p:spPr>
          <a:xfrm>
            <a:off x="4728283" y="5053491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30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BEAEB4EC-251D-4DFB-8DA3-31D47A96EA8B}"/>
              </a:ext>
            </a:extLst>
          </p:cNvPr>
          <p:cNvSpPr/>
          <p:nvPr/>
        </p:nvSpPr>
        <p:spPr>
          <a:xfrm>
            <a:off x="157139" y="5640276"/>
            <a:ext cx="6462793" cy="3584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radley Hand ITC" panose="03070402050302030203" pitchFamily="66" charset="0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FFFE17E4-A186-4C2C-96C4-08EDDC4DB236}"/>
              </a:ext>
            </a:extLst>
          </p:cNvPr>
          <p:cNvSpPr txBox="1"/>
          <p:nvPr/>
        </p:nvSpPr>
        <p:spPr>
          <a:xfrm>
            <a:off x="64151" y="5270944"/>
            <a:ext cx="18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radley Hand ITC" panose="03070402050302030203" pitchFamily="66" charset="0"/>
              </a:rPr>
              <a:t>Beauty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C6783D5A-4B56-4CE7-A8BD-3FE77070BCA3}"/>
              </a:ext>
            </a:extLst>
          </p:cNvPr>
          <p:cNvSpPr txBox="1"/>
          <p:nvPr/>
        </p:nvSpPr>
        <p:spPr>
          <a:xfrm>
            <a:off x="6240222" y="5945147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40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6DBA1A6B-9528-4296-B99E-722D4DE5DF08}"/>
              </a:ext>
            </a:extLst>
          </p:cNvPr>
          <p:cNvSpPr txBox="1"/>
          <p:nvPr/>
        </p:nvSpPr>
        <p:spPr>
          <a:xfrm>
            <a:off x="3225800" y="5979933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20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556B0D1F-3034-48B4-9907-EE320EA3982C}"/>
              </a:ext>
            </a:extLst>
          </p:cNvPr>
          <p:cNvSpPr txBox="1"/>
          <p:nvPr/>
        </p:nvSpPr>
        <p:spPr>
          <a:xfrm>
            <a:off x="1442204" y="5955772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10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222DB380-115C-4A21-BD09-A8708A9C0BB8}"/>
              </a:ext>
            </a:extLst>
          </p:cNvPr>
          <p:cNvSpPr txBox="1"/>
          <p:nvPr/>
        </p:nvSpPr>
        <p:spPr>
          <a:xfrm>
            <a:off x="4733011" y="5958379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30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7885CC1A-04B1-4392-AAE6-D29AE5238893}"/>
              </a:ext>
            </a:extLst>
          </p:cNvPr>
          <p:cNvSpPr/>
          <p:nvPr/>
        </p:nvSpPr>
        <p:spPr>
          <a:xfrm>
            <a:off x="157139" y="6551471"/>
            <a:ext cx="6462793" cy="3584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radley Hand ITC" panose="03070402050302030203" pitchFamily="66" charset="0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D24F0CF2-EC77-40CE-9E51-7D4047DC6A8A}"/>
              </a:ext>
            </a:extLst>
          </p:cNvPr>
          <p:cNvSpPr txBox="1"/>
          <p:nvPr/>
        </p:nvSpPr>
        <p:spPr>
          <a:xfrm>
            <a:off x="64151" y="6182139"/>
            <a:ext cx="18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radley Hand ITC" panose="03070402050302030203" pitchFamily="66" charset="0"/>
              </a:rPr>
              <a:t>Entertainment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7EE4A994-C4E1-4D8A-ABA6-058669D2136C}"/>
              </a:ext>
            </a:extLst>
          </p:cNvPr>
          <p:cNvSpPr txBox="1"/>
          <p:nvPr/>
        </p:nvSpPr>
        <p:spPr>
          <a:xfrm>
            <a:off x="6240222" y="6856342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150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6E412E41-19EC-4B95-988A-558B85DC8CFB}"/>
              </a:ext>
            </a:extLst>
          </p:cNvPr>
          <p:cNvSpPr txBox="1"/>
          <p:nvPr/>
        </p:nvSpPr>
        <p:spPr>
          <a:xfrm>
            <a:off x="3225800" y="6891128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75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AD07D3CA-98DC-4BB4-A9AD-12E1C9414C7C}"/>
              </a:ext>
            </a:extLst>
          </p:cNvPr>
          <p:cNvSpPr txBox="1"/>
          <p:nvPr/>
        </p:nvSpPr>
        <p:spPr>
          <a:xfrm>
            <a:off x="1442204" y="6866967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38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D8158F1C-0C69-40AA-8F53-93FDF9214A7D}"/>
              </a:ext>
            </a:extLst>
          </p:cNvPr>
          <p:cNvSpPr txBox="1"/>
          <p:nvPr/>
        </p:nvSpPr>
        <p:spPr>
          <a:xfrm>
            <a:off x="4733011" y="6869574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113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85192372-229A-49B8-8EA8-73F384CDE44D}"/>
              </a:ext>
            </a:extLst>
          </p:cNvPr>
          <p:cNvSpPr/>
          <p:nvPr/>
        </p:nvSpPr>
        <p:spPr>
          <a:xfrm>
            <a:off x="136907" y="7474973"/>
            <a:ext cx="6462793" cy="3584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radley Hand ITC" panose="03070402050302030203" pitchFamily="66" charset="0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6146D3C2-8BC3-47CE-BFA7-E34151F8DFB8}"/>
              </a:ext>
            </a:extLst>
          </p:cNvPr>
          <p:cNvSpPr txBox="1"/>
          <p:nvPr/>
        </p:nvSpPr>
        <p:spPr>
          <a:xfrm>
            <a:off x="43919" y="7105641"/>
            <a:ext cx="18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radley Hand ITC" panose="03070402050302030203" pitchFamily="66" charset="0"/>
              </a:rPr>
              <a:t>Savings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08E4F464-C0B6-4110-88CF-417232F04841}"/>
              </a:ext>
            </a:extLst>
          </p:cNvPr>
          <p:cNvSpPr txBox="1"/>
          <p:nvPr/>
        </p:nvSpPr>
        <p:spPr>
          <a:xfrm>
            <a:off x="6219990" y="7779844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500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67D844A0-D9BE-44C0-8FDF-FF5184F9AFB9}"/>
              </a:ext>
            </a:extLst>
          </p:cNvPr>
          <p:cNvSpPr txBox="1"/>
          <p:nvPr/>
        </p:nvSpPr>
        <p:spPr>
          <a:xfrm>
            <a:off x="1421972" y="7790469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125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3FBCD259-B800-4D6A-9565-0BE7A62DAA62}"/>
              </a:ext>
            </a:extLst>
          </p:cNvPr>
          <p:cNvSpPr txBox="1"/>
          <p:nvPr/>
        </p:nvSpPr>
        <p:spPr>
          <a:xfrm>
            <a:off x="3221072" y="6894605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75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B057D0E6-3673-44D4-99CD-D28FF4731173}"/>
              </a:ext>
            </a:extLst>
          </p:cNvPr>
          <p:cNvSpPr txBox="1"/>
          <p:nvPr/>
        </p:nvSpPr>
        <p:spPr>
          <a:xfrm>
            <a:off x="4728283" y="6873051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113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66F94A8-C6F4-487C-8FAD-84D61DF14617}"/>
              </a:ext>
            </a:extLst>
          </p:cNvPr>
          <p:cNvSpPr txBox="1"/>
          <p:nvPr/>
        </p:nvSpPr>
        <p:spPr>
          <a:xfrm>
            <a:off x="3316861" y="7822723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250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6634408E-38F6-45D6-8716-0F1A4C2025E4}"/>
              </a:ext>
            </a:extLst>
          </p:cNvPr>
          <p:cNvSpPr txBox="1"/>
          <p:nvPr/>
        </p:nvSpPr>
        <p:spPr>
          <a:xfrm>
            <a:off x="4824072" y="7801169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375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803D97A8-E50E-4F88-AC9D-60944A219350}"/>
              </a:ext>
            </a:extLst>
          </p:cNvPr>
          <p:cNvSpPr txBox="1"/>
          <p:nvPr/>
        </p:nvSpPr>
        <p:spPr>
          <a:xfrm>
            <a:off x="1812996" y="0"/>
            <a:ext cx="3116325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Rage Italic" panose="03070502040507070304" pitchFamily="66" charset="0"/>
              </a:rPr>
              <a:t>November 2021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B89353E-A322-488A-B10D-7033995B32D1}"/>
              </a:ext>
            </a:extLst>
          </p:cNvPr>
          <p:cNvSpPr/>
          <p:nvPr/>
        </p:nvSpPr>
        <p:spPr>
          <a:xfrm>
            <a:off x="145235" y="8300700"/>
            <a:ext cx="6462793" cy="3584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radley Hand ITC" panose="03070402050302030203" pitchFamily="66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1E56401-C5E7-42AC-BF76-40BC082D2660}"/>
              </a:ext>
            </a:extLst>
          </p:cNvPr>
          <p:cNvSpPr txBox="1"/>
          <p:nvPr/>
        </p:nvSpPr>
        <p:spPr>
          <a:xfrm>
            <a:off x="52247" y="7931368"/>
            <a:ext cx="18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radley Hand ITC" panose="03070402050302030203" pitchFamily="66" charset="0"/>
              </a:rPr>
              <a:t>Other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356FA0F-0872-4959-B00C-DCDBB6A260CA}"/>
              </a:ext>
            </a:extLst>
          </p:cNvPr>
          <p:cNvSpPr txBox="1"/>
          <p:nvPr/>
        </p:nvSpPr>
        <p:spPr>
          <a:xfrm>
            <a:off x="6228318" y="8605571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600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4694E55-7A3A-4C80-B82D-F7B9077B64EB}"/>
              </a:ext>
            </a:extLst>
          </p:cNvPr>
          <p:cNvSpPr txBox="1"/>
          <p:nvPr/>
        </p:nvSpPr>
        <p:spPr>
          <a:xfrm>
            <a:off x="1430300" y="8616196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150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8EDF804-4E36-4FF3-AF56-1BFD6C513358}"/>
              </a:ext>
            </a:extLst>
          </p:cNvPr>
          <p:cNvSpPr txBox="1"/>
          <p:nvPr/>
        </p:nvSpPr>
        <p:spPr>
          <a:xfrm>
            <a:off x="3326795" y="8659149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300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6EA5B88-86CE-4583-A49B-BF014CD387B3}"/>
              </a:ext>
            </a:extLst>
          </p:cNvPr>
          <p:cNvSpPr txBox="1"/>
          <p:nvPr/>
        </p:nvSpPr>
        <p:spPr>
          <a:xfrm>
            <a:off x="4832400" y="8626896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450</a:t>
            </a:r>
          </a:p>
        </p:txBody>
      </p:sp>
    </p:spTree>
    <p:extLst>
      <p:ext uri="{BB962C8B-B14F-4D97-AF65-F5344CB8AC3E}">
        <p14:creationId xmlns:p14="http://schemas.microsoft.com/office/powerpoint/2010/main" val="24428778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BFABA5C0296044EA09AE00CDF0B3EBF" ma:contentTypeVersion="7" ma:contentTypeDescription="Create a new document." ma:contentTypeScope="" ma:versionID="d6db9a572ee035c2390ae787a7905143">
  <xsd:schema xmlns:xsd="http://www.w3.org/2001/XMLSchema" xmlns:xs="http://www.w3.org/2001/XMLSchema" xmlns:p="http://schemas.microsoft.com/office/2006/metadata/properties" xmlns:ns3="7cdc60f3-49e9-43c0-aaac-e2785a77b6b3" xmlns:ns4="043e0d1c-a665-408c-8e87-bbf69a661b03" targetNamespace="http://schemas.microsoft.com/office/2006/metadata/properties" ma:root="true" ma:fieldsID="6573c6e2cd96faae4dff1bc0733a81ca" ns3:_="" ns4:_="">
    <xsd:import namespace="7cdc60f3-49e9-43c0-aaac-e2785a77b6b3"/>
    <xsd:import namespace="043e0d1c-a665-408c-8e87-bbf69a661b0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cdc60f3-49e9-43c0-aaac-e2785a77b6b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43e0d1c-a665-408c-8e87-bbf69a661b03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177CA62-3668-4016-B75D-C1755BA8F857}">
  <ds:schemaRefs>
    <ds:schemaRef ds:uri="http://schemas.microsoft.com/office/2006/documentManagement/types"/>
    <ds:schemaRef ds:uri="http://purl.org/dc/elements/1.1/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http://purl.org/dc/dcmitype/"/>
    <ds:schemaRef ds:uri="http://purl.org/dc/terms/"/>
    <ds:schemaRef ds:uri="043e0d1c-a665-408c-8e87-bbf69a661b03"/>
    <ds:schemaRef ds:uri="7cdc60f3-49e9-43c0-aaac-e2785a77b6b3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A79AC760-FD26-4FCC-82A6-C4A9A7BB320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cdc60f3-49e9-43c0-aaac-e2785a77b6b3"/>
    <ds:schemaRef ds:uri="043e0d1c-a665-408c-8e87-bbf69a661b0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4FF2514-27C7-4E3E-A534-5A525459897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29532</TotalTime>
  <Words>611</Words>
  <Application>Microsoft Office PowerPoint</Application>
  <PresentationFormat>Letter Paper (8.5x11 in)</PresentationFormat>
  <Paragraphs>484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1" baseType="lpstr">
      <vt:lpstr>Arial</vt:lpstr>
      <vt:lpstr>Bradley Hand ITC</vt:lpstr>
      <vt:lpstr>Calibri</vt:lpstr>
      <vt:lpstr>Calibri Light</vt:lpstr>
      <vt:lpstr>Consolas</vt:lpstr>
      <vt:lpstr>Georgia</vt:lpstr>
      <vt:lpstr>Harlow Solid Italic</vt:lpstr>
      <vt:lpstr>Ink Free</vt:lpstr>
      <vt:lpstr>Kristen ITC</vt:lpstr>
      <vt:lpstr>Rage Italic</vt:lpstr>
      <vt:lpstr>Office Theme</vt:lpstr>
      <vt:lpstr>Images - November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DECEMBER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Cathara Spencer</dc:creator>
  <cp:lastModifiedBy>Cathara Spencer</cp:lastModifiedBy>
  <cp:revision>12</cp:revision>
  <dcterms:created xsi:type="dcterms:W3CDTF">2021-11-09T22:47:31Z</dcterms:created>
  <dcterms:modified xsi:type="dcterms:W3CDTF">2021-12-23T18:22:38Z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0x0101000BFABA5C0296044EA09AE00CDF0B3EBF</vt:lpwstr>
  </property>
</Properties>
</file>