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0234389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0234389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0234389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023438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0234389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0234389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0234389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0234389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0234389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0234389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0234389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0234389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0234389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0234389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0234389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0234389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0234389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0234389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Accident Case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data preparation, cleansing and wrangling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 the data speak for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 plan for what you want to see or prove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so much data being tracked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analysis will be a great career choice for 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Contains data of around 3.5 million car accidents in the 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Time: Feb 2016 - June 2020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 </a:t>
            </a:r>
            <a:r>
              <a:rPr lang="en" sz="1650">
                <a:solidFill>
                  <a:srgbClr val="000000"/>
                </a:solidFill>
              </a:rPr>
              <a:t>3513617 unique rows and 49 columns</a:t>
            </a:r>
            <a:endParaRPr sz="1650"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 sz="1650">
                <a:solidFill>
                  <a:srgbClr val="000000"/>
                </a:solidFill>
              </a:rPr>
              <a:t>Used Pandas, Numpy, Matplotlib and Seaborn to analyze the data</a:t>
            </a:r>
            <a:endParaRPr sz="16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did most car accidents occur (day or night?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Surprisingly, to me, most car accidents occurred during the 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2,593,757 car accidents occurred during the day while . 919,745 occurred at night</a:t>
            </a:r>
            <a:endParaRPr sz="1700"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accidents in time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25" y="1712425"/>
            <a:ext cx="5824326" cy="28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accidents in time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accidents occurred in 2019 at 953,733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2020 is probably on course for the most accidents during this timeframe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accidents happened in October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accidents seem to occur in the middle of the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Friday is the day when most accidents occur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Sunday has the least amount of accidents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Severity of car accidents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Severity measures the impact (delay) of the car accident. Most accidents are at a severity of 2.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Severity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1      29174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2    2373210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3     998913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4     112320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weather affect car accidents?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275" y="2087238"/>
            <a:ext cx="5367125" cy="22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accidents and Weather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 alone does not seem to have any impact on car accidents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 pressure seems to affect cars hauling things, vans, and trucks at 30 inches.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accidents seem to happen when the temps are higher than 80 degrees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Humidity also seems to impact accidents above 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accidents occur when there is a “wintery mix” of rain and snow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states had the most car accidents?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California had the most accidents at 816,825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CA, TX, FL, SC and NC are in the top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believed that population size impacts CA, TX, and FL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 and NC reports a high number a wreckless drivers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Illinois had 99,692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