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97993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>
        <p:scale>
          <a:sx n="39" d="100"/>
          <a:sy n="39" d="100"/>
        </p:scale>
        <p:origin x="2960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913" y="1122363"/>
            <a:ext cx="148494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3602038"/>
            <a:ext cx="148494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F98-09CC-BE42-B56D-7A41C29A6A8C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7AA-583A-8B4F-BDC6-E2F00602C8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789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F98-09CC-BE42-B56D-7A41C29A6A8C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7AA-583A-8B4F-BDC6-E2F00602C8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976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4" y="365125"/>
            <a:ext cx="4269224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2" y="365125"/>
            <a:ext cx="12560181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F98-09CC-BE42-B56D-7A41C29A6A8C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7AA-583A-8B4F-BDC6-E2F00602C8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475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F98-09CC-BE42-B56D-7A41C29A6A8C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7AA-583A-8B4F-BDC6-E2F00602C8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41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0" y="1709738"/>
            <a:ext cx="170768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0" y="4589464"/>
            <a:ext cx="170768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F98-09CC-BE42-B56D-7A41C29A6A8C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7AA-583A-8B4F-BDC6-E2F00602C8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57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1825625"/>
            <a:ext cx="841470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1825625"/>
            <a:ext cx="841470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F98-09CC-BE42-B56D-7A41C29A6A8C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7AA-583A-8B4F-BDC6-E2F00602C8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060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365126"/>
            <a:ext cx="17076896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2" y="1681163"/>
            <a:ext cx="83760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2" y="2505075"/>
            <a:ext cx="837603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6" y="1681163"/>
            <a:ext cx="84172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6" y="2505075"/>
            <a:ext cx="841728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F98-09CC-BE42-B56D-7A41C29A6A8C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7AA-583A-8B4F-BDC6-E2F00602C8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367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F98-09CC-BE42-B56D-7A41C29A6A8C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7AA-583A-8B4F-BDC6-E2F00602C8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35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F98-09CC-BE42-B56D-7A41C29A6A8C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7AA-583A-8B4F-BDC6-E2F00602C8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40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2" y="457200"/>
            <a:ext cx="63857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987426"/>
            <a:ext cx="1002339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2" y="2057400"/>
            <a:ext cx="63857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F98-09CC-BE42-B56D-7A41C29A6A8C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7AA-583A-8B4F-BDC6-E2F00602C8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01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2" y="457200"/>
            <a:ext cx="63857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987426"/>
            <a:ext cx="1002339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2" y="2057400"/>
            <a:ext cx="63857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F98-09CC-BE42-B56D-7A41C29A6A8C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7AA-583A-8B4F-BDC6-E2F00602C8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578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365126"/>
            <a:ext cx="170768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1825625"/>
            <a:ext cx="170768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6356351"/>
            <a:ext cx="4454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FF98-09CC-BE42-B56D-7A41C29A6A8C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6356351"/>
            <a:ext cx="6682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6356351"/>
            <a:ext cx="4454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7AA-583A-8B4F-BDC6-E2F00602C8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37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8E197B2-E0F0-51FE-1D6D-3D5AE2545093}"/>
              </a:ext>
            </a:extLst>
          </p:cNvPr>
          <p:cNvSpPr/>
          <p:nvPr/>
        </p:nvSpPr>
        <p:spPr>
          <a:xfrm>
            <a:off x="581258" y="1914193"/>
            <a:ext cx="4140000" cy="3780000"/>
          </a:xfrm>
          <a:prstGeom prst="roundRect">
            <a:avLst>
              <a:gd name="adj" fmla="val 2652"/>
            </a:avLst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72BB7A-2EB3-E71B-EB62-70D202625132}"/>
              </a:ext>
            </a:extLst>
          </p:cNvPr>
          <p:cNvSpPr/>
          <p:nvPr/>
        </p:nvSpPr>
        <p:spPr>
          <a:xfrm>
            <a:off x="758164" y="3162474"/>
            <a:ext cx="3786188" cy="1371599"/>
          </a:xfrm>
          <a:prstGeom prst="roundRect">
            <a:avLst>
              <a:gd name="adj" fmla="val 7272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Source Sans 3" panose="020B0303030403020204" pitchFamily="34" charset="0"/>
              </a:rPr>
              <a:t>Panel-specific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Select variables of interest from the raw panel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Harmonize dataset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645D2E-B09C-E2BD-462F-8725C3327E5D}"/>
              </a:ext>
            </a:extLst>
          </p:cNvPr>
          <p:cNvSpPr/>
          <p:nvPr/>
        </p:nvSpPr>
        <p:spPr>
          <a:xfrm>
            <a:off x="5481057" y="1885477"/>
            <a:ext cx="4140000" cy="3780000"/>
          </a:xfrm>
          <a:prstGeom prst="roundRect">
            <a:avLst>
              <a:gd name="adj" fmla="val 2652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1E4A2B9-D976-09A9-CEBB-3A0C334DAB31}"/>
              </a:ext>
            </a:extLst>
          </p:cNvPr>
          <p:cNvSpPr/>
          <p:nvPr/>
        </p:nvSpPr>
        <p:spPr>
          <a:xfrm>
            <a:off x="5641988" y="2670739"/>
            <a:ext cx="3780000" cy="1044000"/>
          </a:xfrm>
          <a:prstGeom prst="roundRect">
            <a:avLst>
              <a:gd name="adj" fmla="val 7272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GB" sz="2400" b="1" dirty="0">
                <a:solidFill>
                  <a:schemeClr val="tx1"/>
                </a:solidFill>
                <a:latin typeface="Source Sans 3" panose="020B0303030403020204" pitchFamily="34" charset="0"/>
              </a:rPr>
              <a:t>Temporal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Compute test-retest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Aggregate test-retest correlations </a:t>
            </a:r>
            <a:endParaRPr lang="en-GB" sz="2400" dirty="0">
              <a:solidFill>
                <a:schemeClr val="tx1"/>
              </a:solidFill>
              <a:latin typeface="Source Sans 3" panose="020B0303030403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371AE5-538B-F0C8-531E-153073F434D4}"/>
              </a:ext>
            </a:extLst>
          </p:cNvPr>
          <p:cNvSpPr/>
          <p:nvPr/>
        </p:nvSpPr>
        <p:spPr>
          <a:xfrm>
            <a:off x="5641988" y="4436068"/>
            <a:ext cx="3780000" cy="1044000"/>
          </a:xfrm>
          <a:prstGeom prst="roundRect">
            <a:avLst>
              <a:gd name="adj" fmla="val 7272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GB" sz="2400" b="1" dirty="0">
                <a:solidFill>
                  <a:schemeClr val="tx1"/>
                </a:solidFill>
                <a:latin typeface="Source Sans 3" panose="020B0303030403020204" pitchFamily="34" charset="0"/>
              </a:rPr>
              <a:t>Convergent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Compute inter-correlations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Aggregate inter-correlations </a:t>
            </a:r>
            <a:endParaRPr lang="en-GB" sz="2400" dirty="0">
              <a:solidFill>
                <a:schemeClr val="tx1"/>
              </a:solidFill>
              <a:latin typeface="Source Sans 3" panose="020B0303030403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72D86F-4350-6015-A13B-118229B74F67}"/>
              </a:ext>
            </a:extLst>
          </p:cNvPr>
          <p:cNvSpPr/>
          <p:nvPr/>
        </p:nvSpPr>
        <p:spPr>
          <a:xfrm>
            <a:off x="10274797" y="1885477"/>
            <a:ext cx="4140000" cy="3780000"/>
          </a:xfrm>
          <a:prstGeom prst="roundRect">
            <a:avLst>
              <a:gd name="adj" fmla="val 2652"/>
            </a:avLst>
          </a:prstGeom>
          <a:solidFill>
            <a:schemeClr val="accent5">
              <a:lumMod val="75000"/>
              <a:alpha val="2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855F2D-A00F-D809-14A7-597E9AFF299F}"/>
              </a:ext>
            </a:extLst>
          </p:cNvPr>
          <p:cNvSpPr/>
          <p:nvPr/>
        </p:nvSpPr>
        <p:spPr>
          <a:xfrm>
            <a:off x="10453391" y="2490673"/>
            <a:ext cx="3780000" cy="1260000"/>
          </a:xfrm>
          <a:prstGeom prst="roundRect">
            <a:avLst>
              <a:gd name="adj" fmla="val 7272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GB" sz="2400" b="1" dirty="0">
                <a:solidFill>
                  <a:schemeClr val="tx1"/>
                </a:solidFill>
                <a:latin typeface="Source Sans 3" panose="020B0303030403020204" pitchFamily="34" charset="0"/>
              </a:rPr>
              <a:t>Temporal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Variance decomposition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Fit MASC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Multiverse analysis</a:t>
            </a:r>
            <a:endParaRPr lang="en-GB" sz="2400" dirty="0">
              <a:solidFill>
                <a:schemeClr val="tx1"/>
              </a:solidFill>
              <a:latin typeface="Source Sans 3" panose="020B0303030403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722378-DBAA-4106-6D7F-5DA5FDA4C5AA}"/>
              </a:ext>
            </a:extLst>
          </p:cNvPr>
          <p:cNvSpPr/>
          <p:nvPr/>
        </p:nvSpPr>
        <p:spPr>
          <a:xfrm>
            <a:off x="10447201" y="4256002"/>
            <a:ext cx="3780000" cy="1260000"/>
          </a:xfrm>
          <a:prstGeom prst="roundRect">
            <a:avLst>
              <a:gd name="adj" fmla="val 7272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GB" sz="2400" b="1" dirty="0">
                <a:solidFill>
                  <a:schemeClr val="tx1"/>
                </a:solidFill>
                <a:latin typeface="Source Sans 3" panose="020B0303030403020204" pitchFamily="34" charset="0"/>
              </a:rPr>
              <a:t>Convergent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Variance decomposition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Meta-analysis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Multiverse analysis</a:t>
            </a:r>
            <a:endParaRPr lang="en-GB" sz="2400" dirty="0">
              <a:solidFill>
                <a:schemeClr val="tx1"/>
              </a:solidFill>
              <a:latin typeface="Source Sans 3" panose="020B0303030403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B951FF0-E778-978D-D4A3-71CD8F7DFE57}"/>
              </a:ext>
            </a:extLst>
          </p:cNvPr>
          <p:cNvSpPr/>
          <p:nvPr/>
        </p:nvSpPr>
        <p:spPr>
          <a:xfrm>
            <a:off x="15068537" y="1914193"/>
            <a:ext cx="4140000" cy="3780000"/>
          </a:xfrm>
          <a:prstGeom prst="roundRect">
            <a:avLst>
              <a:gd name="adj" fmla="val 2652"/>
            </a:avLst>
          </a:prstGeom>
          <a:solidFill>
            <a:srgbClr val="68357B">
              <a:alpha val="2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B118319-70F8-31DE-150B-DCA85DE57B5F}"/>
              </a:ext>
            </a:extLst>
          </p:cNvPr>
          <p:cNvSpPr/>
          <p:nvPr/>
        </p:nvSpPr>
        <p:spPr>
          <a:xfrm>
            <a:off x="15247131" y="2627389"/>
            <a:ext cx="3780000" cy="1044000"/>
          </a:xfrm>
          <a:prstGeom prst="roundRect">
            <a:avLst>
              <a:gd name="adj" fmla="val 7272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GB" sz="2400" b="1" dirty="0">
                <a:solidFill>
                  <a:schemeClr val="tx1"/>
                </a:solidFill>
                <a:latin typeface="Source Sans 3" panose="020B0303030403020204" pitchFamily="34" charset="0"/>
              </a:rPr>
              <a:t>Temporal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Variance explained by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Model predictions</a:t>
            </a:r>
            <a:endParaRPr lang="en-GB" sz="2400" dirty="0">
              <a:solidFill>
                <a:schemeClr val="tx1"/>
              </a:solidFill>
              <a:latin typeface="Source Sans 3" panose="020B0303030403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D241D3B-4687-E7BA-1D86-6B2490F3D76B}"/>
              </a:ext>
            </a:extLst>
          </p:cNvPr>
          <p:cNvSpPr/>
          <p:nvPr/>
        </p:nvSpPr>
        <p:spPr>
          <a:xfrm>
            <a:off x="15247131" y="4392718"/>
            <a:ext cx="3780000" cy="1044000"/>
          </a:xfrm>
          <a:prstGeom prst="roundRect">
            <a:avLst>
              <a:gd name="adj" fmla="val 7272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GB" sz="2400" b="1" dirty="0">
                <a:solidFill>
                  <a:schemeClr val="tx1"/>
                </a:solidFill>
                <a:latin typeface="Source Sans 3" panose="020B0303030403020204" pitchFamily="34" charset="0"/>
              </a:rPr>
              <a:t>Convergent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Variance explained by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Source Sans 3" panose="020B0303030403020204" pitchFamily="34" charset="0"/>
              </a:rPr>
              <a:t>Meta-analytic correlation matrix</a:t>
            </a:r>
            <a:endParaRPr lang="en-GB" sz="2400" dirty="0">
              <a:solidFill>
                <a:schemeClr val="tx1"/>
              </a:solidFill>
              <a:latin typeface="Source Sans 3" panose="020B0303030403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D91DE64-1101-95DD-8F25-E11AC6EDA619}"/>
              </a:ext>
            </a:extLst>
          </p:cNvPr>
          <p:cNvSpPr/>
          <p:nvPr/>
        </p:nvSpPr>
        <p:spPr>
          <a:xfrm>
            <a:off x="5664152" y="1652113"/>
            <a:ext cx="3780000" cy="540000"/>
          </a:xfrm>
          <a:prstGeom prst="roundRect">
            <a:avLst>
              <a:gd name="adj" fmla="val 7272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Source Sans 3" panose="020B0303030403020204" pitchFamily="34" charset="0"/>
              </a:rPr>
              <a:t>Processing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C7305E5-7AC9-5655-63F9-550656373EBB}"/>
              </a:ext>
            </a:extLst>
          </p:cNvPr>
          <p:cNvSpPr/>
          <p:nvPr/>
        </p:nvSpPr>
        <p:spPr>
          <a:xfrm>
            <a:off x="10453391" y="1652113"/>
            <a:ext cx="3780000" cy="540000"/>
          </a:xfrm>
          <a:prstGeom prst="roundRect">
            <a:avLst>
              <a:gd name="adj" fmla="val 7272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Source Sans 3" panose="020B0303030403020204" pitchFamily="34" charset="0"/>
              </a:rPr>
              <a:t>Analyses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45CC86-F5FF-EA93-35C4-C45EB42C1542}"/>
              </a:ext>
            </a:extLst>
          </p:cNvPr>
          <p:cNvSpPr/>
          <p:nvPr/>
        </p:nvSpPr>
        <p:spPr>
          <a:xfrm>
            <a:off x="15279985" y="1680829"/>
            <a:ext cx="3780000" cy="540000"/>
          </a:xfrm>
          <a:prstGeom prst="roundRect">
            <a:avLst>
              <a:gd name="adj" fmla="val 7272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Source Sans 3" panose="020B0303030403020204" pitchFamily="34" charset="0"/>
              </a:rPr>
              <a:t>Visualisation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D611E682-2163-6A57-3FC4-B404764FD24C}"/>
              </a:ext>
            </a:extLst>
          </p:cNvPr>
          <p:cNvSpPr/>
          <p:nvPr/>
        </p:nvSpPr>
        <p:spPr>
          <a:xfrm rot="5400000">
            <a:off x="9426383" y="3005759"/>
            <a:ext cx="1080000" cy="216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CC3E3E90-9D69-CC66-8FA0-1D9009684347}"/>
              </a:ext>
            </a:extLst>
          </p:cNvPr>
          <p:cNvSpPr/>
          <p:nvPr/>
        </p:nvSpPr>
        <p:spPr>
          <a:xfrm rot="5400000">
            <a:off x="9426383" y="4824718"/>
            <a:ext cx="1080000" cy="216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DC8DEA9-C7E0-95BC-CFBE-5A3B0E81EE6B}"/>
              </a:ext>
            </a:extLst>
          </p:cNvPr>
          <p:cNvSpPr/>
          <p:nvPr/>
        </p:nvSpPr>
        <p:spPr>
          <a:xfrm>
            <a:off x="761258" y="1644193"/>
            <a:ext cx="3780000" cy="540000"/>
          </a:xfrm>
          <a:prstGeom prst="roundRect">
            <a:avLst>
              <a:gd name="adj" fmla="val 7272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Source Sans 3" panose="020B0303030403020204" pitchFamily="34" charset="0"/>
              </a:rPr>
              <a:t>Pre-Processing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D8C08BB4-ADDB-B250-4D26-390A28516E61}"/>
              </a:ext>
            </a:extLst>
          </p:cNvPr>
          <p:cNvSpPr/>
          <p:nvPr/>
        </p:nvSpPr>
        <p:spPr>
          <a:xfrm rot="5400000">
            <a:off x="14201667" y="3088105"/>
            <a:ext cx="1080000" cy="216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7551FBB0-6894-0481-BC13-344388941694}"/>
              </a:ext>
            </a:extLst>
          </p:cNvPr>
          <p:cNvSpPr/>
          <p:nvPr/>
        </p:nvSpPr>
        <p:spPr>
          <a:xfrm rot="5400000">
            <a:off x="14201667" y="4907064"/>
            <a:ext cx="1080000" cy="2160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587F6C52-A921-CD9B-4F37-8C1FC932C001}"/>
              </a:ext>
            </a:extLst>
          </p:cNvPr>
          <p:cNvSpPr/>
          <p:nvPr/>
        </p:nvSpPr>
        <p:spPr>
          <a:xfrm rot="5400000">
            <a:off x="4067416" y="3672220"/>
            <a:ext cx="2077009" cy="29467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63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Bagaini</dc:creator>
  <cp:lastModifiedBy>Alexandra Bagaini</cp:lastModifiedBy>
  <cp:revision>1</cp:revision>
  <dcterms:created xsi:type="dcterms:W3CDTF">2024-06-06T09:44:04Z</dcterms:created>
  <dcterms:modified xsi:type="dcterms:W3CDTF">2024-06-06T09:46:07Z</dcterms:modified>
</cp:coreProperties>
</file>