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E52B-2171-4665-A64C-F865CAD7E792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E8EB-3FAC-4F61-833B-C0A1932497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E8EB-3FAC-4F61-833B-C0A19324971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E8EB-3FAC-4F61-833B-C0A19324971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E8EB-3FAC-4F61-833B-C0A19324971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CAD373-E403-44E7-B3A9-AFE651F0D729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9A2A79-83B3-4301-B978-8C8E002ED33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Управляющая кнопка: назад 13">
            <a:hlinkClick r:id="" action="ppaction://hlinkshowjump?jump=previousslide" highlightClick="1"/>
          </p:cNvPr>
          <p:cNvSpPr/>
          <p:nvPr userDrawn="1"/>
        </p:nvSpPr>
        <p:spPr>
          <a:xfrm>
            <a:off x="107504" y="5949280"/>
            <a:ext cx="576064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алее 14">
            <a:hlinkClick r:id="" action="ppaction://hlinkshowjump?jump=nextslide" highlightClick="1"/>
          </p:cNvPr>
          <p:cNvSpPr/>
          <p:nvPr userDrawn="1"/>
        </p:nvSpPr>
        <p:spPr>
          <a:xfrm>
            <a:off x="755576" y="5949280"/>
            <a:ext cx="576064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springsoluti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Hyperlinks test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3" action="ppaction://hlinksldjump"/>
              </a:rPr>
              <a:t>slide #2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" action="ppaction://hlinkshowjump?jump=lastslide"/>
              </a:rPr>
              <a:t>last slide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4"/>
              </a:rPr>
              <a:t>www.ispringsolutions.com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" action="ppaction://hlinkshowjump?jump=lastslideviewed"/>
              </a:rPr>
              <a:t>last slide viewed</a:t>
            </a:r>
            <a:endParaRPr lang="en-US" dirty="0" smtClean="0"/>
          </a:p>
          <a:p>
            <a:r>
              <a:rPr lang="en-US" dirty="0" smtClean="0">
                <a:hlinkClick r:id="" action="ppaction://hlinkshowjump?jump=endshow"/>
              </a:rPr>
              <a:t>Exit slide show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3" action="ppaction://hlinksldjump"/>
              </a:rPr>
              <a:t>slide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 (The last slide)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smtClean="0">
                <a:hlinkClick r:id="" action="ppaction://hlinkshowjump?jump=firstslide"/>
              </a:rPr>
              <a:t>first slide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4416b31f5ec1efcb2b113cbe50ccee1bf4b72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7030A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</TotalTime>
  <Words>43</Words>
  <Application>Microsoft Office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Поток</vt:lpstr>
      <vt:lpstr>Hyperlinks test</vt:lpstr>
      <vt:lpstr>Slide 2</vt:lpstr>
      <vt:lpstr>Slide 3 (The last slide)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 test</dc:title>
  <dc:creator>iSpring Solutions Inc.</dc:creator>
  <cp:lastModifiedBy/>
  <cp:revision>5</cp:revision>
  <dcterms:created xsi:type="dcterms:W3CDTF">2011-10-13T12:54:03Z</dcterms:created>
  <dcterms:modified xsi:type="dcterms:W3CDTF">2012-01-27T19:38:49Z</dcterms:modified>
</cp:coreProperties>
</file>