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8" autoAdjust="0"/>
  </p:normalViewPr>
  <p:slideViewPr>
    <p:cSldViewPr>
      <p:cViewPr varScale="1">
        <p:scale>
          <a:sx n="98" d="100"/>
          <a:sy n="98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FEBD3-EF0D-4C95-A875-C2D16775C384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1EAA-ED60-4798-A069-4EA090EFBD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1EAA-ED60-4798-A069-4EA090EFBD8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1EAA-ED60-4798-A069-4EA090EFBD8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1EAA-ED60-4798-A069-4EA090EFBD8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EE59AC-5300-4C30-8F68-A9C5AAEA9245}" type="datetimeFigureOut">
              <a:rPr lang="ru-RU" smtClean="0"/>
              <a:pPr/>
              <a:t>21.03.2012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1F6F88-F299-4292-9C4A-A0F51B35FCC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Paragraph one</a:t>
            </a:r>
          </a:p>
          <a:p>
            <a:r>
              <a:rPr lang="en-US" dirty="0" smtClean="0"/>
              <a:t>Paragraph two</a:t>
            </a:r>
          </a:p>
          <a:p>
            <a:r>
              <a:rPr lang="en-US" dirty="0" smtClean="0"/>
              <a:t>Paragraph three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GENSWF_OUTPUT_FILE_NAME" val="presentation"/>
  <p:tag name="ISPRING_RESOURCE_PATHS_HASH_2" val="da83186a5561a994f5a33e14c5b35bc79698f99e"/>
  <p:tag name="ISPRING_UUID" val="{21A83D7C-0F78-4F4F-8A0B-54F2B2D8C8FF}"/>
  <p:tag name="ISPRING_RESOURCE_FOLDER" val="F:\projects\ispring\6.0\flashspring\flashspring\as3projects\samples\presentation-control\sample-1\presentation\"/>
  <p:tag name="ISPRING_PRESENTATION_PATH" val="F:\projects\ispring\6.0\flashspring\flashspring\as3projects\samples\presentation-control\sample-1\presentation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15</Words>
  <Application>Microsoft Office PowerPoint</Application>
  <PresentationFormat>Экран (4:3)</PresentationFormat>
  <Paragraphs>9</Paragraphs>
  <Slides>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Поток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sample</dc:title>
  <dc:creator>iSpring Solutions Inc.</dc:creator>
  <cp:lastModifiedBy/>
  <cp:revision>12</cp:revision>
  <dcterms:created xsi:type="dcterms:W3CDTF">2011-10-04T11:28:55Z</dcterms:created>
  <dcterms:modified xsi:type="dcterms:W3CDTF">2012-03-21T10:13:38Z</dcterms:modified>
</cp:coreProperties>
</file>