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C5B3-CC5C-4913-92FB-4F39B1F66DF3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8C486-E7FF-4104-967A-8F3D248D2A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8C486-E7FF-4104-967A-8F3D248D2A0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10CD-F986-462D-9A90-4494354B306F}" type="datetimeFigureOut">
              <a:rPr lang="ru-RU" smtClean="0"/>
              <a:pPr/>
              <a:t>27.01.2012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6FEB-881E-4194-8FCD-E3378EF8882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Seeking Example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71600" y="2420888"/>
            <a:ext cx="482453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5004048" y="3717032"/>
            <a:ext cx="3456384" cy="2808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Paragraph 2</a:t>
            </a:r>
          </a:p>
          <a:p>
            <a:r>
              <a:rPr lang="en-US" dirty="0" smtClean="0"/>
              <a:t>Paragraph 3</a:t>
            </a:r>
          </a:p>
          <a:p>
            <a:r>
              <a:rPr lang="en-US" dirty="0" smtClean="0"/>
              <a:t>Paragraph 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GENSWF_OUTPUT_FILE_NAME" val="presentation"/>
  <p:tag name="ISPRING_RESOURCE_PATHS_HASH_2" val="d8ba3afacdb1a2f7b14fda59f927d88631639d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Presentation Seeking Example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Seeking Example</dc:title>
  <dc:creator>iSpring Solutions Inc.</dc:creator>
  <cp:lastModifiedBy/>
  <cp:revision>7</cp:revision>
  <dcterms:created xsi:type="dcterms:W3CDTF">2011-10-04T11:40:21Z</dcterms:created>
  <dcterms:modified xsi:type="dcterms:W3CDTF">2012-01-27T19:03:38Z</dcterms:modified>
</cp:coreProperties>
</file>