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av" ContentType="audio/wav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8" autoAdjust="0"/>
  </p:normalViewPr>
  <p:slideViewPr>
    <p:cSldViewPr>
      <p:cViewPr varScale="1">
        <p:scale>
          <a:sx n="107" d="100"/>
          <a:sy n="107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FEBD3-EF0D-4C95-A875-C2D16775C384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1EAA-ED60-4798-A069-4EA090EFBD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6714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1EAA-ED60-4798-A069-4EA090EFBD8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1EAA-ED60-4798-A069-4EA090EFBD8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1EAA-ED60-4798-A069-4EA090EFBD8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EE59AC-5300-4C30-8F68-A9C5AAEA9245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media1.wav"/><Relationship Id="rId5" Type="http://schemas.openxmlformats.org/officeDocument/2006/relationships/image" Target="../media/image2.png"/><Relationship Id="rId4" Type="http://schemas.microsoft.com/office/2007/relationships/media" Target="../media/media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Slide1</a:t>
            </a:r>
            <a:endParaRPr lang="ru-RU" dirty="0"/>
          </a:p>
        </p:txBody>
      </p:sp>
      <p:pic>
        <p:nvPicPr>
          <p:cNvPr id="4" name="j0214098.wav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Paragraph 2</a:t>
            </a:r>
          </a:p>
          <a:p>
            <a:r>
              <a:rPr lang="en-US" dirty="0" smtClean="0"/>
              <a:t>Paragraph 3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GENSWF_OUTPUT_FILE_NAME" val="pres1"/>
  <p:tag name="ISPRING_RESOURCE_PATHS_HASH" val="fcb025ba9a6ccf8fed139b5222f2a63b17a4791"/>
  <p:tag name="ISPRING_RESOURCE_PATHS_HASH_2" val="67da8c768929c2cae53a02f8e514cebf13d18f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16</Words>
  <Application>Microsoft Office PowerPoint</Application>
  <PresentationFormat>On-screen Show (4:3)</PresentationFormat>
  <Paragraphs>10</Paragraphs>
  <Slides>3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Presentation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sample 1</dc:title>
  <dc:creator>iSpring Solutions Inc.</dc:creator>
  <cp:lastModifiedBy/>
  <cp:revision>13</cp:revision>
  <dcterms:created xsi:type="dcterms:W3CDTF">2011-10-04T11:28:55Z</dcterms:created>
  <dcterms:modified xsi:type="dcterms:W3CDTF">2012-01-27T19:06:15Z</dcterms:modified>
</cp:coreProperties>
</file>