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C373C-73BA-4FA0-9287-0ED223AD400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FCDF-232D-4E9F-B285-08CD2F24AE4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FCDF-232D-4E9F-B285-08CD2F24AE4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A95B-5F00-42DF-B391-320397465E3C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8111-EF32-4DD0-B2B9-F78CFE172E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3347864" y="2132856"/>
            <a:ext cx="2642592" cy="24265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2" dur="9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3" dur="9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9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9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8" dur="3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ISPRING_RESOURCE_PATHS_HASH_2" val="a51a276f31b47849ae34951b98c239777084e3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iSpring Solutions Inc.</dc:creator>
  <cp:lastModifiedBy/>
  <cp:revision>10</cp:revision>
  <dcterms:created xsi:type="dcterms:W3CDTF">2012-01-27T18:25:20Z</dcterms:created>
  <dcterms:modified xsi:type="dcterms:W3CDTF">2012-04-03T12:14:50Z</dcterms:modified>
</cp:coreProperties>
</file>