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custDataLst>
    <p:tags r:id="rId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372B1-F4B7-42D6-A3EF-5850EC66C473}" type="datetimeFigureOut">
              <a:rPr lang="ru-RU" smtClean="0"/>
              <a:t>27.01.2012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27E9D-84E0-4AFF-A4A1-BBD6EE5643A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27E9D-84E0-4AFF-A4A1-BBD6EE5643A8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27E9D-84E0-4AFF-A4A1-BBD6EE5643A8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27E9D-84E0-4AFF-A4A1-BBD6EE5643A8}" type="slidenum">
              <a:rPr lang="ru-RU" smtClean="0"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BB83-C653-4286-8245-9B2DBA4F45C1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FAB3C-D311-4ACC-8E39-14D39CC46C8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BB83-C653-4286-8245-9B2DBA4F45C1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FAB3C-D311-4ACC-8E39-14D39CC46C8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BB83-C653-4286-8245-9B2DBA4F45C1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FAB3C-D311-4ACC-8E39-14D39CC46C8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BB83-C653-4286-8245-9B2DBA4F45C1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FAB3C-D311-4ACC-8E39-14D39CC46C8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BB83-C653-4286-8245-9B2DBA4F45C1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FAB3C-D311-4ACC-8E39-14D39CC46C8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BB83-C653-4286-8245-9B2DBA4F45C1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FAB3C-D311-4ACC-8E39-14D39CC46C8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BB83-C653-4286-8245-9B2DBA4F45C1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FAB3C-D311-4ACC-8E39-14D39CC46C8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BB83-C653-4286-8245-9B2DBA4F45C1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FAB3C-D311-4ACC-8E39-14D39CC46C8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BB83-C653-4286-8245-9B2DBA4F45C1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FAB3C-D311-4ACC-8E39-14D39CC46C8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BB83-C653-4286-8245-9B2DBA4F45C1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FAB3C-D311-4ACC-8E39-14D39CC46C8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BB83-C653-4286-8245-9B2DBA4F45C1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FAB3C-D311-4ACC-8E39-14D39CC46C8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0BB83-C653-4286-8245-9B2DBA4F45C1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FAB3C-D311-4ACC-8E39-14D39CC46C8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/>
          <p:cNvSpPr/>
          <p:nvPr/>
        </p:nvSpPr>
        <p:spPr>
          <a:xfrm>
            <a:off x="3707904" y="2420888"/>
            <a:ext cx="1656184" cy="158417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3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1" presetClass="exit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ydrangea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5776" y="1844824"/>
            <a:ext cx="3995936" cy="2996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-1188640" y="249289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63 -0.05968 C 0.05034 -0.07888 0.0993 -0.09808 0.11631 -0.09808 C 0.22482 -0.09808 0.33628 0.20426 0.33628 0.5066 C 0.33628 0.35393 0.39166 0.20426 0.44444 0.20426 C 0.50017 0.20426 0.55295 0.35647 0.55295 0.5066 C 0.55295 0.43119 0.58072 0.35393 0.60868 0.35393 C 0.63645 0.35393 0.66441 0.4291 0.66441 0.5066 C 0.66441 0.46773 0.67812 0.43119 0.69218 0.43119 C 0.7059 0.43119 0.72013 0.46982 0.72013 0.5066 C 0.72013 0.48693 0.72743 0.46773 0.73385 0.46773 C 0.73767 0.46773 0.74791 0.48693 0.74791 0.5066 C 0.74791 0.49665 0.75138 0.48693 0.75486 0.48693 C 0.75486 0.48948 0.76232 0.49665 0.76232 0.5066 C 0.76232 0.50174 0.76232 0.49665 0.76597 0.49665 C 0.76597 0.49919 0.76961 0.50128 0.76961 0.5066 C 0.76961 0.50382 0.76961 0.50174 0.76961 0.49919 C 0.77326 0.49919 0.77326 0.50174 0.77326 0.50382 C 0.77691 0.50382 0.77691 0.50128 0.77691 0.49919 C 0.78072 0.49919 0.78072 0.50174 0.78072 0.50382 " pathEditMode="relative" rAng="0" ptsTypes="fffffffffffffffffff">
                                      <p:cBhvr>
                                        <p:cTn id="6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" y="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RATE_QUIZZES" val="0"/>
  <p:tag name="ISPRING_SCORM_PASSING_SCORE" val="0.0000000000"/>
  <p:tag name="ISPRING_RESOURCE_PATHS_HASH_2" val="33b542eb46ff2eb66eee88709e34421a88d84df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</Words>
  <Application>Microsoft Office PowerPoint</Application>
  <PresentationFormat>On-screen Show (4:3)</PresentationFormat>
  <Paragraphs>3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iSpring Solutions Inc.</dc:creator>
  <cp:lastModifiedBy/>
  <cp:revision>6</cp:revision>
  <dcterms:created xsi:type="dcterms:W3CDTF">2012-01-27T17:15:30Z</dcterms:created>
  <dcterms:modified xsi:type="dcterms:W3CDTF">2012-01-27T19:41:55Z</dcterms:modified>
</cp:coreProperties>
</file>