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3C5B3-CC5C-4913-92FB-4F39B1F66DF3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8C486-E7FF-4104-967A-8F3D248D2A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069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8C486-E7FF-4104-967A-8F3D248D2A0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8C486-E7FF-4104-967A-8F3D248D2A0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8C486-E7FF-4104-967A-8F3D248D2A0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3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 rot="2116792">
            <a:off x="3383868" y="2636912"/>
            <a:ext cx="4824536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611560" y="3248980"/>
            <a:ext cx="3456384" cy="2808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Paragraph 1</a:t>
            </a:r>
          </a:p>
          <a:p>
            <a:r>
              <a:rPr lang="en-US" dirty="0" smtClean="0"/>
              <a:t>Paragraph 2</a:t>
            </a:r>
          </a:p>
          <a:p>
            <a:r>
              <a:rPr lang="en-US" dirty="0" smtClean="0"/>
              <a:t>Paragraph 3</a:t>
            </a:r>
          </a:p>
          <a:p>
            <a:r>
              <a:rPr lang="en-US" dirty="0" smtClean="0"/>
              <a:t>Paragraph 4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0000"/>
  <p:tag name="GENSWF_OUTPUT_FILE_NAME" val="pres3"/>
  <p:tag name="ISPRING_RESOURCE_PATHS_HASH" val="fcb025ba9a6ccf8fed139b5222f2a63b17a4791"/>
  <p:tag name="ISPRING_RESOURCE_PATHS_HASH_2" val="7f7f72c51e4a9a9331c34fc5458df2842768ec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</TotalTime>
  <Words>19</Words>
  <Application>Microsoft Office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Waveform</vt:lpstr>
      <vt:lpstr>Presentation 3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Example 3</dc:title>
  <dc:creator>iSpring Solutions Inc.</dc:creator>
  <cp:lastModifiedBy/>
  <cp:revision>12</cp:revision>
  <dcterms:created xsi:type="dcterms:W3CDTF">2011-10-04T11:40:21Z</dcterms:created>
  <dcterms:modified xsi:type="dcterms:W3CDTF">2012-01-27T19:07:11Z</dcterms:modified>
</cp:coreProperties>
</file>