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76" autoAdjust="0"/>
  </p:normalViewPr>
  <p:slideViewPr>
    <p:cSldViewPr snapToGrid="0">
      <p:cViewPr varScale="1">
        <p:scale>
          <a:sx n="89" d="100"/>
          <a:sy n="89" d="100"/>
        </p:scale>
        <p:origin x="22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2FC61-82A3-478F-B12F-2CDD5F94C39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C2BDB-8DF8-4F54-9304-0B803F19B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适用于单词部分。</a:t>
            </a:r>
            <a:endParaRPr lang="en-US" altLang="zh-CN" dirty="0"/>
          </a:p>
          <a:p>
            <a:r>
              <a:rPr lang="zh-CN" altLang="en-US" dirty="0"/>
              <a:t>一页显示</a:t>
            </a:r>
            <a:r>
              <a:rPr lang="en-US" altLang="zh-CN" dirty="0"/>
              <a:t>4</a:t>
            </a:r>
            <a:r>
              <a:rPr lang="zh-CN" altLang="en-US" dirty="0"/>
              <a:t>组单词，每组包括图片及单词文本。</a:t>
            </a:r>
            <a:r>
              <a:rPr lang="en-US" altLang="zh-CN" dirty="0"/>
              <a:t>4</a:t>
            </a:r>
            <a:r>
              <a:rPr lang="zh-CN" altLang="en-US" dirty="0"/>
              <a:t>组按顺序依次出场，出场动效相同。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2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适用于单词部分。</a:t>
            </a:r>
            <a:endParaRPr lang="en-US" altLang="zh-CN" dirty="0"/>
          </a:p>
          <a:p>
            <a:r>
              <a:rPr lang="zh-CN" altLang="en-US" dirty="0"/>
              <a:t>一页显示</a:t>
            </a:r>
            <a:r>
              <a:rPr lang="en-US" altLang="zh-CN" dirty="0"/>
              <a:t>4</a:t>
            </a:r>
            <a:r>
              <a:rPr lang="zh-CN" altLang="en-US" dirty="0"/>
              <a:t>组单词，每组包括图片及单词文本。每组先出图片，再出单词，</a:t>
            </a:r>
            <a:r>
              <a:rPr lang="en-US" altLang="zh-CN" dirty="0"/>
              <a:t>4</a:t>
            </a:r>
            <a:r>
              <a:rPr lang="zh-CN" altLang="en-US" dirty="0"/>
              <a:t>组按顺序依次出场，出场动效相同。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7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适用于单词部分。</a:t>
            </a:r>
            <a:endParaRPr lang="en-US" altLang="zh-CN" dirty="0"/>
          </a:p>
          <a:p>
            <a:r>
              <a:rPr lang="zh-CN" altLang="en-US" dirty="0"/>
              <a:t>一页</a:t>
            </a:r>
            <a:r>
              <a:rPr lang="en-US" altLang="zh-CN" dirty="0"/>
              <a:t>4</a:t>
            </a:r>
            <a:r>
              <a:rPr lang="zh-CN" altLang="en-US" dirty="0"/>
              <a:t>张图片，依次从房子后面出场，最后按顺序排列。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适用于句子部分。</a:t>
            </a:r>
            <a:endParaRPr lang="en-US" altLang="zh-CN" dirty="0"/>
          </a:p>
          <a:p>
            <a:r>
              <a:rPr lang="zh-CN" altLang="en-US" dirty="0"/>
              <a:t>先出右边的图片，再出左边的句子。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7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适用于句子部分。</a:t>
            </a:r>
            <a:endParaRPr lang="en-US" altLang="zh-CN" dirty="0"/>
          </a:p>
          <a:p>
            <a:r>
              <a:rPr lang="zh-CN" altLang="en-US" dirty="0"/>
              <a:t>右边图片无出场动效，默认显示。左边的</a:t>
            </a:r>
            <a:r>
              <a:rPr lang="en-US" altLang="zh-CN" dirty="0"/>
              <a:t>4</a:t>
            </a:r>
            <a:r>
              <a:rPr lang="zh-CN" altLang="en-US" dirty="0"/>
              <a:t>个句子依次出场，按顺序排列。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7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适用于单词部分的字母</a:t>
            </a:r>
            <a:endParaRPr lang="en-US" altLang="zh-CN" dirty="0"/>
          </a:p>
          <a:p>
            <a:r>
              <a:rPr lang="zh-CN" altLang="en-US" dirty="0"/>
              <a:t>一页显示</a:t>
            </a:r>
            <a:r>
              <a:rPr lang="en-US" altLang="zh-CN" dirty="0"/>
              <a:t>5</a:t>
            </a:r>
            <a:r>
              <a:rPr lang="zh-CN" altLang="en-US" dirty="0"/>
              <a:t>张字母图片，依次放大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1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适用于单词部分的字母。</a:t>
            </a:r>
            <a:endParaRPr lang="en-US" altLang="zh-CN" dirty="0"/>
          </a:p>
          <a:p>
            <a:r>
              <a:rPr lang="zh-CN" altLang="en-US" dirty="0"/>
              <a:t>一页显示同一字母的</a:t>
            </a:r>
            <a:r>
              <a:rPr lang="en-US" altLang="zh-CN" dirty="0"/>
              <a:t>2</a:t>
            </a:r>
            <a:r>
              <a:rPr lang="zh-CN" altLang="en-US" dirty="0"/>
              <a:t>张不同的图片，右边的图片放大。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5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适用于对话部分。</a:t>
            </a:r>
            <a:endParaRPr lang="en-US" altLang="zh-CN" dirty="0"/>
          </a:p>
          <a:p>
            <a:r>
              <a:rPr lang="zh-CN" altLang="en-US" dirty="0"/>
              <a:t>每个对话的句子按顺序依次出场。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C2BDB-8DF8-4F54-9304-0B803F19BE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2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2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2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8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7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2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67E8-4BDE-42C8-9EC9-25AD56A5027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2BF6-2B38-4B7F-81FD-3AA1A6DD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6DF1A-C6C1-4B9F-A2FA-3F6574BBC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学生端动效模板需求说明</a:t>
            </a:r>
          </a:p>
        </p:txBody>
      </p:sp>
    </p:spTree>
    <p:extLst>
      <p:ext uri="{BB962C8B-B14F-4D97-AF65-F5344CB8AC3E}">
        <p14:creationId xmlns:p14="http://schemas.microsoft.com/office/powerpoint/2010/main" val="153442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 fontScale="90000"/>
          </a:bodyPr>
          <a:lstStyle/>
          <a:p>
            <a:r>
              <a:rPr lang="zh-CN" altLang="en-US" sz="2000" dirty="0"/>
              <a:t>结束动画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8986C-EE3B-4B77-9C96-8D554E85920E}"/>
              </a:ext>
            </a:extLst>
          </p:cNvPr>
          <p:cNvSpPr txBox="1"/>
          <p:nvPr/>
        </p:nvSpPr>
        <p:spPr>
          <a:xfrm>
            <a:off x="2188174" y="2967335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增加一个结束动画，具体等</a:t>
            </a:r>
            <a:r>
              <a:rPr lang="en-US" altLang="zh-CN" sz="2400" dirty="0"/>
              <a:t>UI</a:t>
            </a:r>
            <a:r>
              <a:rPr lang="zh-CN" altLang="en-US" sz="2400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84310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42709-BAC8-48E9-9930-C5DE1523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42" y="1073784"/>
            <a:ext cx="2457450" cy="2009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0C5FCA-B16D-4EB2-AD02-CF374812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7" y="1073784"/>
            <a:ext cx="2457450" cy="2009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11433-A3B7-47EC-A3D3-B7BCFDBE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42" y="3944568"/>
            <a:ext cx="2457450" cy="2009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4234D-42EC-46C3-8A58-49872BE5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7" y="3944567"/>
            <a:ext cx="2457450" cy="2009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48BB7B-E773-44ED-8964-56C3374BF2DE}"/>
              </a:ext>
            </a:extLst>
          </p:cNvPr>
          <p:cNvSpPr txBox="1"/>
          <p:nvPr/>
        </p:nvSpPr>
        <p:spPr>
          <a:xfrm>
            <a:off x="2415012" y="31635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2E1571-CCD1-4E6A-8FAB-BD1AF1092DAB}"/>
              </a:ext>
            </a:extLst>
          </p:cNvPr>
          <p:cNvSpPr txBox="1"/>
          <p:nvPr/>
        </p:nvSpPr>
        <p:spPr>
          <a:xfrm>
            <a:off x="6008817" y="31635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546353-FFAF-4610-A792-90B64D9D68E7}"/>
              </a:ext>
            </a:extLst>
          </p:cNvPr>
          <p:cNvSpPr txBox="1"/>
          <p:nvPr/>
        </p:nvSpPr>
        <p:spPr>
          <a:xfrm>
            <a:off x="2415012" y="605564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BEA7CF-887B-472F-A8F3-339D3BD0B2EB}"/>
              </a:ext>
            </a:extLst>
          </p:cNvPr>
          <p:cNvSpPr txBox="1"/>
          <p:nvPr/>
        </p:nvSpPr>
        <p:spPr>
          <a:xfrm>
            <a:off x="6008817" y="605564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42709-BAC8-48E9-9930-C5DE1523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42" y="1073784"/>
            <a:ext cx="2457450" cy="2009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0C5FCA-B16D-4EB2-AD02-CF374812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7" y="1073784"/>
            <a:ext cx="2457450" cy="2009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11433-A3B7-47EC-A3D3-B7BCFDBE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42" y="3944568"/>
            <a:ext cx="2457450" cy="2009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4234D-42EC-46C3-8A58-49872BE5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7" y="3944567"/>
            <a:ext cx="2457450" cy="2009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48BB7B-E773-44ED-8964-56C3374BF2DE}"/>
              </a:ext>
            </a:extLst>
          </p:cNvPr>
          <p:cNvSpPr txBox="1"/>
          <p:nvPr/>
        </p:nvSpPr>
        <p:spPr>
          <a:xfrm>
            <a:off x="2415012" y="31635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2E1571-CCD1-4E6A-8FAB-BD1AF1092DAB}"/>
              </a:ext>
            </a:extLst>
          </p:cNvPr>
          <p:cNvSpPr txBox="1"/>
          <p:nvPr/>
        </p:nvSpPr>
        <p:spPr>
          <a:xfrm>
            <a:off x="6008817" y="316359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546353-FFAF-4610-A792-90B64D9D68E7}"/>
              </a:ext>
            </a:extLst>
          </p:cNvPr>
          <p:cNvSpPr txBox="1"/>
          <p:nvPr/>
        </p:nvSpPr>
        <p:spPr>
          <a:xfrm>
            <a:off x="2415012" y="605564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BEA7CF-887B-472F-A8F3-339D3BD0B2EB}"/>
              </a:ext>
            </a:extLst>
          </p:cNvPr>
          <p:cNvSpPr txBox="1"/>
          <p:nvPr/>
        </p:nvSpPr>
        <p:spPr>
          <a:xfrm>
            <a:off x="6008817" y="605564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单词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2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42709-BAC8-48E9-9930-C5DE1523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09" y="3664448"/>
            <a:ext cx="1832101" cy="23143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0C5FCA-B16D-4EB2-AD02-CF374812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53" y="3664448"/>
            <a:ext cx="1832101" cy="2314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11433-A3B7-47EC-A3D3-B7BCFDBE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25" y="3664448"/>
            <a:ext cx="1832101" cy="2314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4234D-42EC-46C3-8A58-49872BE5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46" y="3664448"/>
            <a:ext cx="1832101" cy="23143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6B1D5C-4BCA-47F3-BC52-114E7A4F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01300" y="1193800"/>
            <a:ext cx="4979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0.00231 L -0.06441 0.00278 C -0.0658 -0.00208 -0.06701 -0.00648 -0.06823 -0.01065 C -0.06875 -0.01204 -0.06875 -0.01366 -0.06961 -0.01458 C -0.0743 -0.02014 -0.07968 -0.02523 -0.08472 -0.03032 C -0.08732 -0.03287 -0.08958 -0.03588 -0.09236 -0.03796 L -0.11632 -0.05764 C -0.11944 -0.06019 -0.12187 -0.06343 -0.12517 -0.06551 C -0.15208 -0.08171 -0.1408 -0.07616 -0.15798 -0.0838 C -0.16788 -0.09653 -0.15798 -0.08588 -0.16944 -0.09282 C -0.19149 -0.10671 -0.16093 -0.09051 -0.18211 -0.10208 C -0.18715 -0.10486 -0.19236 -0.10718 -0.19722 -0.10995 C -0.20034 -0.11157 -0.2033 -0.1132 -0.20607 -0.11505 C -0.20885 -0.1169 -0.21111 -0.11898 -0.21371 -0.12037 C -0.21614 -0.12199 -0.21892 -0.12315 -0.22135 -0.12431 C -0.22274 -0.12523 -0.22378 -0.12639 -0.225 -0.12685 C -0.23021 -0.12963 -0.23524 -0.13218 -0.24027 -0.13472 L -0.24791 -0.13866 C -0.25034 -0.13982 -0.25295 -0.14144 -0.25538 -0.14259 C -0.2585 -0.14398 -0.26128 -0.1456 -0.26423 -0.14653 C -0.26632 -0.14745 -0.26857 -0.14745 -0.27066 -0.14792 C -0.29375 -0.15972 -0.26493 -0.14537 -0.28472 -0.1544 C -0.29566 -0.15972 -0.28819 -0.15741 -0.29843 -0.15949 C -0.30017 -0.16042 -0.30173 -0.16134 -0.30347 -0.16204 C -0.30607 -0.1632 -0.30868 -0.16366 -0.31111 -0.16458 C -0.31336 -0.16574 -0.31527 -0.16782 -0.31736 -0.16875 C -0.31857 -0.16945 -0.32014 -0.16968 -0.32118 -0.17014 C -0.32257 -0.17083 -0.32361 -0.17222 -0.325 -0.17269 C -0.32673 -0.17338 -0.32847 -0.17338 -0.33003 -0.17407 C -0.34687 -0.18032 -0.32205 -0.17292 -0.34132 -0.17778 C -0.34392 -0.17847 -0.35017 -0.18102 -0.35156 -0.18171 C -0.3533 -0.18264 -0.35486 -0.18357 -0.35659 -0.18426 C -0.35833 -0.18495 -0.36007 -0.18519 -0.36163 -0.18565 C -0.36545 -0.18704 -0.36961 -0.19051 -0.37309 -0.19236 C -0.37482 -0.19329 -0.37656 -0.19421 -0.37812 -0.19491 C -0.38593 -0.19838 -0.38385 -0.19745 -0.39323 -0.19884 C -0.39444 -0.2 -0.39566 -0.20162 -0.39705 -0.20255 C -0.39861 -0.2037 -0.40069 -0.20417 -0.40208 -0.20532 C -0.40382 -0.20671 -0.40451 -0.20903 -0.4059 -0.21042 C -0.40833 -0.2125 -0.41093 -0.21389 -0.41354 -0.21574 C -0.41475 -0.21667 -0.41632 -0.21736 -0.41718 -0.21829 L -0.421 -0.22222 C -0.42413 -0.23125 -0.42014 -0.22153 -0.42604 -0.2287 C -0.42812 -0.23125 -0.43125 -0.23657 -0.43125 -0.23634 C -0.43159 -0.23843 -0.43142 -0.24051 -0.43246 -0.2419 C -0.43333 -0.24329 -0.43576 -0.24329 -0.43628 -0.24445 C -0.43836 -0.24954 -0.43836 -0.25509 -0.4401 -0.25995 C -0.44045 -0.26134 -0.44062 -0.26296 -0.44132 -0.26412 C -0.44236 -0.26597 -0.44375 -0.26759 -0.44514 -0.26921 C -0.45173 -0.28958 -0.44409 -0.26875 -0.45017 -0.28102 C -0.45069 -0.28218 -0.45104 -0.2838 -0.45139 -0.28472 C -0.45243 -0.28727 -0.45295 -0.28958 -0.45399 -0.29144 C -0.45555 -0.29421 -0.45746 -0.29676 -0.45902 -0.29931 C -0.46736 -0.31227 -0.45434 -0.29236 -0.46527 -0.30833 C -0.46718 -0.31111 -0.46927 -0.31366 -0.47031 -0.31644 C -0.47135 -0.31852 -0.47152 -0.32107 -0.47291 -0.32269 C -0.47378 -0.32384 -0.47534 -0.32384 -0.47673 -0.32407 C -0.47934 -0.32824 -0.47986 -0.3287 -0.48177 -0.3331 C -0.48246 -0.33472 -0.48246 -0.33611 -0.48298 -0.33727 C -0.48941 -0.35046 -0.48142 -0.33032 -0.48802 -0.3463 C -0.48871 -0.34769 -0.48871 -0.34907 -0.48941 -0.35023 C -0.49045 -0.35185 -0.49201 -0.35278 -0.49305 -0.35417 C -0.49427 -0.35532 -0.49479 -0.35695 -0.49566 -0.35787 C -0.50555 -0.36829 -0.49288 -0.35185 -0.5033 -0.36458 C -0.51319 -0.37685 -0.49948 -0.36088 -0.50711 -0.37245 C -0.50816 -0.37407 -0.50955 -0.375 -0.51076 -0.37639 C -0.51128 -0.37755 -0.51128 -0.37917 -0.51215 -0.38009 C -0.51319 -0.38148 -0.5158 -0.38264 -0.5158 -0.38241 L -0.51215 -0.38009 L -0.50955 -0.37245 " pathEditMode="relative" rAng="0" ptsTypes="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9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53 -0.01482 L -0.07153 -0.01389 C -0.07482 -0.01806 -0.0783 -0.02014 -0.0809 -0.02384 C -0.08594 -0.03056 -0.08594 -0.03472 -0.08889 -0.04213 C -0.09375 -0.05324 -0.09305 -0.05116 -0.09826 -0.05833 C -0.09913 -0.06181 -0.09982 -0.06505 -0.10087 -0.06782 C -0.10208 -0.07037 -0.10347 -0.07292 -0.10486 -0.07523 C -0.10798 -0.07986 -0.11475 -0.08982 -0.11944 -0.09329 C -0.12291 -0.0963 -0.12691 -0.09792 -0.13021 -0.10046 C -0.1467 -0.11597 -0.12969 -0.10162 -0.14618 -0.11181 C -0.14757 -0.11273 -0.14861 -0.11482 -0.15017 -0.11528 C -0.15434 -0.11713 -0.15903 -0.11782 -0.16337 -0.11875 C -0.16701 -0.12153 -0.17031 -0.12454 -0.17396 -0.12616 C -0.18767 -0.13357 -0.175 -0.12292 -0.18472 -0.13195 C -0.18698 -0.13958 -0.18715 -0.14282 -0.19132 -0.14815 C -0.19253 -0.15 -0.19392 -0.15116 -0.19531 -0.15208 C -0.20469 -0.17755 -0.19132 -0.14282 -0.20191 -0.16482 C -0.20278 -0.16667 -0.2026 -0.16875 -0.2033 -0.17037 C -0.20486 -0.17361 -0.20712 -0.175 -0.20868 -0.17778 C -0.20989 -0.18009 -0.21024 -0.18287 -0.21128 -0.18495 C -0.21302 -0.18866 -0.21493 -0.19097 -0.21666 -0.19445 C -0.22031 -0.20926 -0.21458 -0.18727 -0.22187 -0.2088 C -0.22413 -0.21505 -0.22482 -0.22176 -0.22725 -0.22732 C -0.23368 -0.24074 -0.22587 -0.22361 -0.23264 -0.24005 C -0.23333 -0.24213 -0.23455 -0.24375 -0.23524 -0.2456 C -0.23854 -0.2544 -0.23385 -0.24884 -0.24062 -0.25463 C -0.24097 -0.25671 -0.24114 -0.25857 -0.24184 -0.26019 C -0.24305 -0.26273 -0.24444 -0.26435 -0.24583 -0.26574 C -0.25034 -0.27083 -0.25573 -0.27431 -0.2592 -0.28032 C -0.27708 -0.31134 -0.25278 -0.27014 -0.26979 -0.29676 C -0.27569 -0.30602 -0.27187 -0.30255 -0.27778 -0.30995 C -0.27986 -0.31227 -0.28229 -0.31482 -0.28437 -0.31713 C -0.28576 -0.31829 -0.2875 -0.31921 -0.28837 -0.32037 C -0.29062 -0.32361 -0.29219 -0.32639 -0.29375 -0.33009 C -0.29496 -0.33241 -0.29531 -0.33495 -0.29635 -0.33727 C -0.29757 -0.33889 -0.29913 -0.33982 -0.30034 -0.34074 C -0.30885 -0.36042 -0.30017 -0.3419 -0.30833 -0.35556 C -0.30955 -0.35718 -0.31007 -0.35972 -0.31111 -0.36111 C -0.31215 -0.36273 -0.31389 -0.36343 -0.3151 -0.36458 C -0.31649 -0.36667 -0.31753 -0.36898 -0.31909 -0.37014 C -0.32066 -0.37153 -0.32274 -0.3713 -0.3243 -0.37176 C -0.32534 -0.37222 -0.32621 -0.37315 -0.32691 -0.37338 L -0.3243 -0.37338 " pathEditMode="relative" rAng="0" ptsTypes="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8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22 0.00625 L -0.07222 0.00648 L -0.34566 0.01134 L -0.35 0.01134 L -0.47222 0.01389 C -0.47864 0.01389 -0.48489 0.01551 -0.49097 0.01667 C -0.50069 0.01759 -0.51024 0.01829 -0.51979 0.01921 C -0.52378 0.01991 -0.52743 0.0206 -0.53125 0.02176 C -0.53281 0.02222 -0.5342 0.02384 -0.53559 0.02454 C -0.53958 0.02546 -0.5434 0.02616 -0.54705 0.02708 L -0.55712 0.02963 C -0.57118 0.03773 -0.56007 0.03218 -0.59167 0.03218 L -0.59305 0.02708 " pathEditMode="relative" rAng="0" ptsTypes="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7.40741E-7 L -0.08247 0.00255 C -0.08403 0.00255 -0.08559 0.00463 -0.08716 0.00509 C -0.09931 0.00718 -0.11146 0.0081 -0.12344 0.01018 L -0.14254 0.01273 C -0.15729 0.02083 -0.15209 0.01898 -0.17413 0.02037 L -0.31163 0.02546 C -0.32483 0.02593 -0.33802 0.02708 -0.35087 0.02801 C -0.37275 0.02986 -0.39427 0.0331 -0.41563 0.0331 L -0.41563 0.03403 " pathEditMode="relative" rAng="0" ptsTypes="AAA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4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42709-BAC8-48E9-9930-C5DE1523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58850"/>
            <a:ext cx="4241800" cy="4940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48BB7B-E773-44ED-8964-56C3374BF2DE}"/>
              </a:ext>
            </a:extLst>
          </p:cNvPr>
          <p:cNvSpPr txBox="1"/>
          <p:nvPr/>
        </p:nvSpPr>
        <p:spPr>
          <a:xfrm>
            <a:off x="901350" y="2617491"/>
            <a:ext cx="244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a sentence.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17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5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42709-BAC8-48E9-9930-C5DE1523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3340100"/>
            <a:ext cx="2247900" cy="26180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48BB7B-E773-44ED-8964-56C3374BF2DE}"/>
              </a:ext>
            </a:extLst>
          </p:cNvPr>
          <p:cNvSpPr txBox="1"/>
          <p:nvPr/>
        </p:nvSpPr>
        <p:spPr>
          <a:xfrm>
            <a:off x="736250" y="1770124"/>
            <a:ext cx="244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sentence 1.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B658A-1EAB-44C4-B961-FFD6AC9F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461093"/>
            <a:ext cx="2247900" cy="2618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905D43-27D2-4411-9201-5CEE9725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1079859"/>
            <a:ext cx="2247900" cy="2618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2C9A6-24A0-4467-99AA-7B05D965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3950059"/>
            <a:ext cx="2247900" cy="2618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51984D-6E04-427F-BBE1-22BC2220485F}"/>
              </a:ext>
            </a:extLst>
          </p:cNvPr>
          <p:cNvSpPr txBox="1"/>
          <p:nvPr/>
        </p:nvSpPr>
        <p:spPr>
          <a:xfrm>
            <a:off x="736247" y="2599562"/>
            <a:ext cx="244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sentence 2.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A9C97-EFDA-4192-92F0-3AA275D60A9C}"/>
              </a:ext>
            </a:extLst>
          </p:cNvPr>
          <p:cNvSpPr txBox="1"/>
          <p:nvPr/>
        </p:nvSpPr>
        <p:spPr>
          <a:xfrm>
            <a:off x="736249" y="3429000"/>
            <a:ext cx="244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sentence 3.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D4388-1755-4048-A7CC-D439DA85E9DA}"/>
              </a:ext>
            </a:extLst>
          </p:cNvPr>
          <p:cNvSpPr txBox="1"/>
          <p:nvPr/>
        </p:nvSpPr>
        <p:spPr>
          <a:xfrm>
            <a:off x="736246" y="4197580"/>
            <a:ext cx="244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sentence 4.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6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05D43-27D2-4411-9201-5CEE9725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81" y="1306594"/>
            <a:ext cx="1916037" cy="196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2C9A6-24A0-4467-99AA-7B05D965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1" y="1306596"/>
            <a:ext cx="1916037" cy="19689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285899-C4FE-4FAF-8D79-DA2B9B81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82" y="1306594"/>
            <a:ext cx="1916037" cy="19689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D83882-0B7F-49C7-8916-D15B687F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81" y="4189494"/>
            <a:ext cx="1916037" cy="1968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CB553B-81EC-4DBF-A76B-DCB4E533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82" y="4189494"/>
            <a:ext cx="1916037" cy="19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7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05D43-27D2-4411-9201-5CEE9725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95" y="1992394"/>
            <a:ext cx="2438400" cy="2505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2C9A6-24A0-4467-99AA-7B05D965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05" y="1992394"/>
            <a:ext cx="2438400" cy="25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58A6-9D76-4532-8BAF-514D198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20" y="121131"/>
            <a:ext cx="1178885" cy="5599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模板</a:t>
            </a:r>
            <a:r>
              <a:rPr lang="en-US" altLang="zh-CN" sz="2000" dirty="0"/>
              <a:t>8</a:t>
            </a:r>
            <a:endParaRPr lang="zh-CN" altLang="en-US" sz="2000" dirty="0"/>
          </a:p>
        </p:txBody>
      </p:sp>
      <p:pic>
        <p:nvPicPr>
          <p:cNvPr id="5" name="图片 7" descr="t14.jpg">
            <a:extLst>
              <a:ext uri="{FF2B5EF4-FFF2-40B4-BE49-F238E27FC236}">
                <a16:creationId xmlns:a16="http://schemas.microsoft.com/office/drawing/2014/main" id="{926659A9-4B3C-4767-A096-B63301F0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212" y="1281906"/>
            <a:ext cx="7959576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C074B6-185C-496F-BD7E-38D9F766620E}"/>
              </a:ext>
            </a:extLst>
          </p:cNvPr>
          <p:cNvSpPr txBox="1"/>
          <p:nvPr/>
        </p:nvSpPr>
        <p:spPr>
          <a:xfrm>
            <a:off x="2107850" y="1668524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1.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BA1C2D-8104-434B-8816-108088695E56}"/>
              </a:ext>
            </a:extLst>
          </p:cNvPr>
          <p:cNvSpPr txBox="1"/>
          <p:nvPr/>
        </p:nvSpPr>
        <p:spPr>
          <a:xfrm>
            <a:off x="2107850" y="2193193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2.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75B5F-B797-439D-99F4-D4D830F4E6A0}"/>
              </a:ext>
            </a:extLst>
          </p:cNvPr>
          <p:cNvSpPr txBox="1"/>
          <p:nvPr/>
        </p:nvSpPr>
        <p:spPr>
          <a:xfrm>
            <a:off x="2107850" y="2726655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3.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91739A-F666-48A8-AE9F-E1EF059EFEEC}"/>
              </a:ext>
            </a:extLst>
          </p:cNvPr>
          <p:cNvSpPr txBox="1"/>
          <p:nvPr/>
        </p:nvSpPr>
        <p:spPr>
          <a:xfrm>
            <a:off x="2107850" y="3260179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4.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769849-BFBF-4C6E-A46F-422AB1BB2C20}"/>
              </a:ext>
            </a:extLst>
          </p:cNvPr>
          <p:cNvSpPr txBox="1"/>
          <p:nvPr/>
        </p:nvSpPr>
        <p:spPr>
          <a:xfrm>
            <a:off x="2107850" y="3793703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5.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A69D65-4F25-487D-A761-42A7E883390C}"/>
              </a:ext>
            </a:extLst>
          </p:cNvPr>
          <p:cNvSpPr txBox="1"/>
          <p:nvPr/>
        </p:nvSpPr>
        <p:spPr>
          <a:xfrm>
            <a:off x="2107850" y="4322713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 is dialogue 6.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9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299</Words>
  <Application>Microsoft Office PowerPoint</Application>
  <PresentationFormat>全屏显示(4:3)</PresentationFormat>
  <Paragraphs>54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学生端动效模板需求说明</vt:lpstr>
      <vt:lpstr>模板1</vt:lpstr>
      <vt:lpstr>模板2</vt:lpstr>
      <vt:lpstr>模板3</vt:lpstr>
      <vt:lpstr>模板4</vt:lpstr>
      <vt:lpstr>模板5</vt:lpstr>
      <vt:lpstr>模板6</vt:lpstr>
      <vt:lpstr>模板7</vt:lpstr>
      <vt:lpstr>模板8</vt:lpstr>
      <vt:lpstr>结束动画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学生端动效模板需求说明</dc:title>
  <dc:creator>Thinkpad</dc:creator>
  <cp:lastModifiedBy>Thinkpad</cp:lastModifiedBy>
  <cp:revision>24</cp:revision>
  <dcterms:created xsi:type="dcterms:W3CDTF">2017-12-20T10:25:22Z</dcterms:created>
  <dcterms:modified xsi:type="dcterms:W3CDTF">2017-12-21T02:44:04Z</dcterms:modified>
</cp:coreProperties>
</file>