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1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13" r:id="rId7"/>
    <p:sldLayoutId id="2147483814" r:id="rId8"/>
    <p:sldLayoutId id="2147483815" r:id="rId9"/>
    <p:sldLayoutId id="2147483816" r:id="rId10"/>
    <p:sldLayoutId id="21474838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1837-FB87-6DD7-7FBE-6C463C136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74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90168F-143A-4679-8FD5-15FD1190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2838734"/>
            <a:ext cx="8625385" cy="2729554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 mit re3data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2CC491-2198-4BD6-99C7-E609D1FA7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1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3D8F5-C3D5-4C61-8E7F-F0436C34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748F7-CF7B-44ED-A169-F3E50930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41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B5ED7D-2318-4F5F-B62D-D30A86F2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8E404-3462-45EC-BB1B-CBA258D2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8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6A77D7-774E-41B6-A99F-0C337982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5B48D1-92ED-44EB-9995-E87ED303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67" y="523732"/>
            <a:ext cx="8530254" cy="445705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95DFC35-0074-4281-934C-252E1DF6A1EC}"/>
              </a:ext>
            </a:extLst>
          </p:cNvPr>
          <p:cNvCxnSpPr>
            <a:cxnSpLocks/>
          </p:cNvCxnSpPr>
          <p:nvPr/>
        </p:nvCxnSpPr>
        <p:spPr>
          <a:xfrm flipV="1">
            <a:off x="4867275" y="2206135"/>
            <a:ext cx="0" cy="841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965F27-2859-4A01-9DEB-DF43B7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“Linguistic”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6C9EA1-FA83-414A-B95A-6DB727B6E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97"/>
          <a:stretch/>
        </p:blipFill>
        <p:spPr>
          <a:xfrm>
            <a:off x="2371739" y="1076278"/>
            <a:ext cx="7459510" cy="39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84E130-47A5-475B-8891-8416F0CD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033" y="111006"/>
            <a:ext cx="2312749" cy="66208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Ergebnisliste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Filtermöglichkeiten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Zugangsbeschränkung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Ländern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Möglichkeiten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gefiltert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warden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788AD0-4513-4F79-9148-6E95CF733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41"/>
          <a:stretch/>
        </p:blipFill>
        <p:spPr>
          <a:xfrm>
            <a:off x="266596" y="1076279"/>
            <a:ext cx="9420740" cy="49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B0D53B-4B50-4BE0-A57C-079B62FA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9E45EB-5FE4-43AD-8705-7F710F7FB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32" y="1198677"/>
            <a:ext cx="11049000" cy="331470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DECB9FC-A590-4B34-BC56-C484DBD4FEC2}"/>
              </a:ext>
            </a:extLst>
          </p:cNvPr>
          <p:cNvSpPr/>
          <p:nvPr/>
        </p:nvSpPr>
        <p:spPr>
          <a:xfrm>
            <a:off x="7101840" y="1706177"/>
            <a:ext cx="1351280" cy="238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36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26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C7C16A-C58D-492D-ACCB-2AB204F4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826" y="52757"/>
            <a:ext cx="2927968" cy="66443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große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Fächerauswahl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gefiltert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warden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D6564B-C949-4D25-8F59-80F40A9F5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7304" y="-9700"/>
            <a:ext cx="7384698" cy="67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B2B458-B7DF-49D5-8132-41C257A8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722" y="-152400"/>
            <a:ext cx="3405772" cy="7010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…in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diesem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Beispiel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Humanities…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590BEE-3FC9-43BD-9B46-1BFE759FD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2706" y="459196"/>
            <a:ext cx="6084720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26C3C2-67E4-47AA-AF56-204D9CC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schließlich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Linguistik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7087B0-0530-424C-AEF4-E03F3A9D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97" y="523732"/>
            <a:ext cx="6627594" cy="44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8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0696A-A8FE-4244-9E85-DB65EB2E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95" y="5353494"/>
            <a:ext cx="9905999" cy="713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und das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schließlich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Ergebnis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342554-D1C9-41E6-942C-5F8DB0A0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47"/>
          <a:stretch/>
        </p:blipFill>
        <p:spPr>
          <a:xfrm>
            <a:off x="2371739" y="1002718"/>
            <a:ext cx="7459510" cy="39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773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Modern Love</vt:lpstr>
      <vt:lpstr>Times New Roman</vt:lpstr>
      <vt:lpstr>BohemianVTI</vt:lpstr>
      <vt:lpstr>Recherche mit re3data</vt:lpstr>
      <vt:lpstr>Freie Suche</vt:lpstr>
      <vt:lpstr>Hier suchen wir nach “Linguistic”</vt:lpstr>
      <vt:lpstr>Das ist die Ergebnisliste, rechts sind diverse Filtermöglichkeiten, so kann nach Fach, Zugangsbeschränkung, Ländern und vielen weitern Möglichkeiten gefiltert warden </vt:lpstr>
      <vt:lpstr>nach Fach filtern </vt:lpstr>
      <vt:lpstr>Es gibt eine sehr große Fächerauswahl nach der gefiltert warden kann…</vt:lpstr>
      <vt:lpstr>…in diesem Beispiel filter wir nach Humanities…</vt:lpstr>
      <vt:lpstr>… schließlich nach Linguistik…</vt:lpstr>
      <vt:lpstr>… und das ist schließlich unser Ergebnis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mit re3data</dc:title>
  <dc:creator>Seibold, Clara Deborah</dc:creator>
  <cp:lastModifiedBy>Seibold, Clara Deborah</cp:lastModifiedBy>
  <cp:revision>2</cp:revision>
  <dcterms:created xsi:type="dcterms:W3CDTF">2022-04-30T16:49:21Z</dcterms:created>
  <dcterms:modified xsi:type="dcterms:W3CDTF">2022-05-04T10:32:54Z</dcterms:modified>
</cp:coreProperties>
</file>