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1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25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76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42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73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21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9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9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23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08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5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1EFE-639B-42BA-A8D1-BC9050FC4B5E}" type="datetimeFigureOut">
              <a:rPr lang="sv-SE" smtClean="0"/>
              <a:t>2014-06-12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6BA6-7C88-4F43-BAA1-1F1172A9DF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56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 Vegas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presentation by Albin, Fredrik R, Fredrik S, Johan, Mikael and </a:t>
            </a:r>
            <a:r>
              <a:rPr lang="sv-SE" dirty="0" smtClean="0"/>
              <a:t>Peter Keogh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80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4x4 Board</a:t>
            </a:r>
          </a:p>
          <a:p>
            <a:pPr lvl="1"/>
            <a:r>
              <a:rPr lang="en-US" dirty="0" smtClean="0"/>
              <a:t>3rd</a:t>
            </a:r>
          </a:p>
          <a:p>
            <a:pPr lvl="2"/>
            <a:r>
              <a:rPr lang="en-US" dirty="0" smtClean="0"/>
              <a:t>Average Time To Solve:		Never Finishes</a:t>
            </a:r>
          </a:p>
          <a:p>
            <a:pPr lvl="2"/>
            <a:r>
              <a:rPr lang="en-US" dirty="0" smtClean="0"/>
              <a:t>Average Amount of Restarts:	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3204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1st algorithm need to run through an average of</a:t>
                </a:r>
                <a:r>
                  <a:rPr lang="en-US" i="1" dirty="0" smtClean="0"/>
                  <a:t> </a:t>
                </a:r>
                <a:r>
                  <a:rPr lang="en-US" i="1" dirty="0"/>
                  <a:t>4.12x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59</m:t>
                        </m:r>
                      </m:sup>
                    </m:sSup>
                  </m:oMath>
                </a14:m>
                <a:r>
                  <a:rPr lang="en-US" dirty="0" smtClean="0"/>
                  <a:t> nodes to succeed the 3x3 board</a:t>
                </a:r>
                <a:endParaRPr lang="en-US" dirty="0"/>
              </a:p>
              <a:p>
                <a:r>
                  <a:rPr lang="en-US" dirty="0" smtClean="0"/>
                  <a:t>3rd algorithm would</a:t>
                </a:r>
                <a:r>
                  <a:rPr lang="en-US" dirty="0"/>
                  <a:t> </a:t>
                </a:r>
                <a:r>
                  <a:rPr lang="en-US" dirty="0" smtClean="0"/>
                  <a:t>in the worst average case need to pass through: 81*949+81 = 76950  nodes to succeed the 3x3 board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b="1" dirty="0" smtClean="0"/>
                  <a:t>76950 </a:t>
                </a:r>
                <a:r>
                  <a:rPr lang="en-US" b="1" dirty="0"/>
                  <a:t>&lt;&lt;&lt; </a:t>
                </a:r>
                <a:r>
                  <a:rPr lang="en-US" b="1" i="1" dirty="0"/>
                  <a:t>4.12x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𝟓𝟗</m:t>
                        </m:r>
                      </m:sup>
                    </m:sSup>
                  </m:oMath>
                </a14:m>
                <a:endParaRPr lang="en-US" b="1" i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The 3rd algorithm is 2.7</a:t>
                </a:r>
                <a:r>
                  <a:rPr lang="en-US" i="1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better than the 1st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320480"/>
              </a:xfrm>
              <a:blipFill rotWithShape="1">
                <a:blip r:embed="rId2"/>
                <a:stretch>
                  <a:fillRect l="-1704" t="-1834" r="-2000" b="-112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randomized algorithm?</a:t>
            </a:r>
          </a:p>
          <a:p>
            <a:r>
              <a:rPr lang="en-US" dirty="0" smtClean="0"/>
              <a:t>The Las Vegas algorithm</a:t>
            </a:r>
          </a:p>
          <a:p>
            <a:r>
              <a:rPr lang="en-US" dirty="0" smtClean="0"/>
              <a:t>Our problem: Sudoku</a:t>
            </a:r>
          </a:p>
          <a:p>
            <a:r>
              <a:rPr lang="en-US" dirty="0" smtClean="0"/>
              <a:t>Solving the Sudoku with Las Vegas</a:t>
            </a:r>
          </a:p>
          <a:p>
            <a:r>
              <a:rPr lang="en-US" smtClean="0"/>
              <a:t>Comparison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randomized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Randomizes values instead of using a deterministic approach</a:t>
            </a:r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Can for some problems find a correct answer quicker than a deterministic algorithm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Can in the worst case go on forever if no limits are instated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 Vegas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Randomizes values until a correct solution is found</a:t>
            </a:r>
          </a:p>
          <a:p>
            <a:r>
              <a:rPr lang="en-US" dirty="0" smtClean="0"/>
              <a:t>Will either find a correct solution, or no solution at all</a:t>
            </a:r>
          </a:p>
          <a:p>
            <a:r>
              <a:rPr lang="en-US" dirty="0" smtClean="0"/>
              <a:t>No limits</a:t>
            </a:r>
          </a:p>
          <a:p>
            <a:r>
              <a:rPr lang="en-US" dirty="0" smtClean="0"/>
              <a:t>Can in the worst case run forever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problem: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</a:p>
          <a:p>
            <a:pPr lvl="1"/>
            <a:r>
              <a:rPr lang="en-US" dirty="0" smtClean="0"/>
              <a:t>Only one of each number (1-9) on each row</a:t>
            </a:r>
          </a:p>
          <a:p>
            <a:pPr lvl="1"/>
            <a:r>
              <a:rPr lang="en-US" dirty="0" smtClean="0"/>
              <a:t>Only one of each number (1-9) on each column</a:t>
            </a:r>
          </a:p>
          <a:p>
            <a:pPr lvl="1"/>
            <a:r>
              <a:rPr lang="en-US" dirty="0" smtClean="0"/>
              <a:t>Only one of each number (1-9) in each quadrant</a:t>
            </a:r>
            <a:endParaRPr lang="en-US" dirty="0"/>
          </a:p>
        </p:txBody>
      </p:sp>
      <p:pic>
        <p:nvPicPr>
          <p:cNvPr id="1026" name="Picture 2" descr="http://upload.wikimedia.org/wikipedia/commons/thumb/3/31/Sudoku-by-L2G-20050714_solution.svg/250px-Sudoku-by-L2G-20050714_solu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5798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dokublog.typepad.com/photos/uncategorized/sudoku508b4a6b7f4c1d65a5a9a3a78e7e48a2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35" y="3957987"/>
            <a:ext cx="238124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Sudoku with Las Vegas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3 algorithms</a:t>
            </a:r>
          </a:p>
          <a:p>
            <a:pPr lvl="1"/>
            <a:r>
              <a:rPr lang="en-US" dirty="0" smtClean="0"/>
              <a:t>1st: Total randomization of coordinates within each quadrant (total restart when invalid coordinates)</a:t>
            </a:r>
          </a:p>
          <a:p>
            <a:pPr lvl="1"/>
            <a:r>
              <a:rPr lang="en-US" dirty="0" smtClean="0"/>
              <a:t>2nd: Re-randomize when a field on the board is occupied (Re-randomizing coordinates for a number if the chosen location is occupied)</a:t>
            </a:r>
          </a:p>
          <a:p>
            <a:pPr lvl="1"/>
            <a:r>
              <a:rPr lang="en-US" dirty="0" smtClean="0"/>
              <a:t>3rd: Randomize coordinates only among valid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Result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280920" cy="4525963"/>
              </a:xfrm>
            </p:spPr>
            <p:txBody>
              <a:bodyPr>
                <a:normAutofit/>
              </a:bodyPr>
              <a:lstStyle/>
              <a:p>
                <a:r>
                  <a:rPr lang="sv-SE" dirty="0" smtClean="0"/>
                  <a:t>Average </a:t>
                </a:r>
                <a:r>
                  <a:rPr lang="sv-SE" dirty="0" err="1" smtClean="0"/>
                  <a:t>time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formula</a:t>
                </a:r>
                <a:r>
                  <a:rPr lang="sv-SE" dirty="0" smtClean="0"/>
                  <a:t>:</a:t>
                </a:r>
              </a:p>
              <a:p>
                <a:pPr marL="0" indent="0">
                  <a:buNone/>
                </a:pPr>
                <a:endParaRPr lang="sv-SE" dirty="0" smtClean="0"/>
              </a:p>
              <a:p>
                <a:r>
                  <a:rPr lang="sv-SE" i="1" dirty="0" err="1" smtClean="0"/>
                  <a:t>Time</a:t>
                </a:r>
                <a:r>
                  <a:rPr lang="sv-SE" i="1" dirty="0" smtClean="0"/>
                  <a:t>(x) = </a:t>
                </a:r>
                <a:r>
                  <a:rPr lang="sv-SE" i="1" dirty="0" err="1" smtClean="0"/>
                  <a:t>success</a:t>
                </a:r>
                <a:r>
                  <a:rPr lang="sv-SE" i="1" dirty="0" smtClean="0"/>
                  <a:t>(x) + </a:t>
                </a:r>
              </a:p>
              <a:p>
                <a:pPr marL="0" indent="0">
                  <a:buNone/>
                </a:pPr>
                <a:r>
                  <a:rPr lang="sv-SE" i="1" dirty="0" smtClean="0"/>
                  <a:t>    ((1- 3.3922x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−56</m:t>
                        </m:r>
                      </m:sup>
                    </m:sSup>
                  </m:oMath>
                </a14:m>
                <a:r>
                  <a:rPr lang="sv-SE" i="1" dirty="0" smtClean="0"/>
                  <a:t>)/</a:t>
                </a:r>
                <a:r>
                  <a:rPr lang="sv-SE" i="1" dirty="0"/>
                  <a:t>3.3922x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−56</m:t>
                        </m:r>
                      </m:sup>
                    </m:sSup>
                  </m:oMath>
                </a14:m>
                <a:r>
                  <a:rPr lang="sv-SE" i="1" dirty="0" smtClean="0"/>
                  <a:t>)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sv-SE" i="1" dirty="0" err="1" smtClean="0"/>
                  <a:t>failure</a:t>
                </a:r>
                <a:r>
                  <a:rPr lang="sv-SE" i="1" dirty="0" smtClean="0"/>
                  <a:t>(x)</a:t>
                </a:r>
                <a:endParaRPr lang="sv-SE" i="1" dirty="0"/>
              </a:p>
              <a:p>
                <a:r>
                  <a:rPr lang="sv-SE" i="1" dirty="0" err="1"/>
                  <a:t>Time</a:t>
                </a:r>
                <a:r>
                  <a:rPr lang="sv-SE" i="1" dirty="0"/>
                  <a:t>(x</a:t>
                </a:r>
                <a:r>
                  <a:rPr lang="sv-SE" i="1" dirty="0" smtClean="0"/>
                  <a:t>) = 81 </a:t>
                </a:r>
                <a:r>
                  <a:rPr lang="sv-SE" i="1" dirty="0"/>
                  <a:t>+ </a:t>
                </a:r>
              </a:p>
              <a:p>
                <a:pPr marL="0" indent="0">
                  <a:buNone/>
                </a:pPr>
                <a:r>
                  <a:rPr lang="sv-SE" i="1" dirty="0"/>
                  <a:t>    ((1- 3.3922x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−56</m:t>
                        </m:r>
                      </m:sup>
                    </m:sSup>
                  </m:oMath>
                </a14:m>
                <a:r>
                  <a:rPr lang="sv-SE" i="1" dirty="0"/>
                  <a:t>)/3.3922x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−56</m:t>
                        </m:r>
                      </m:sup>
                    </m:sSup>
                  </m:oMath>
                </a14:m>
                <a:r>
                  <a:rPr lang="sv-SE" i="1" dirty="0"/>
                  <a:t>)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sv-SE" b="0" i="1" dirty="0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endParaRPr lang="sv-SE" b="0" i="1" dirty="0" smtClean="0">
                  <a:ea typeface="Cambria Math"/>
                </a:endParaRPr>
              </a:p>
              <a:p>
                <a:r>
                  <a:rPr lang="sv-SE" i="1" dirty="0" err="1" smtClean="0"/>
                  <a:t>Time</a:t>
                </a:r>
                <a:r>
                  <a:rPr lang="sv-SE" i="1" dirty="0" smtClean="0"/>
                  <a:t>(x</a:t>
                </a:r>
                <a:r>
                  <a:rPr lang="sv-SE" i="1" dirty="0"/>
                  <a:t>) </a:t>
                </a:r>
                <a:r>
                  <a:rPr lang="sv-SE" i="1" dirty="0" smtClean="0"/>
                  <a:t>= 4.12x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59</m:t>
                        </m:r>
                      </m:sup>
                    </m:sSup>
                  </m:oMath>
                </a14:m>
                <a:endParaRPr lang="sv-SE" i="1" dirty="0"/>
              </a:p>
              <a:p>
                <a:pPr marL="0" indent="0">
                  <a:buNone/>
                </a:pPr>
                <a:endParaRPr lang="sv-SE" b="0" i="1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280920" cy="4525963"/>
              </a:xfrm>
              <a:blipFill rotWithShape="1">
                <a:blip r:embed="rId2"/>
                <a:stretch>
                  <a:fillRect l="-1915" t="-1750" b="-82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0" y="2276872"/>
            <a:ext cx="856240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2x2 Board (Smaller Sudoku board)</a:t>
            </a:r>
          </a:p>
          <a:p>
            <a:pPr lvl="1"/>
            <a:r>
              <a:rPr lang="en-US" dirty="0" smtClean="0"/>
              <a:t>1st: </a:t>
            </a:r>
          </a:p>
          <a:p>
            <a:pPr lvl="2"/>
            <a:r>
              <a:rPr lang="en-US" dirty="0" smtClean="0"/>
              <a:t>Average Time To Solve:		11 seconds</a:t>
            </a:r>
          </a:p>
          <a:p>
            <a:pPr lvl="2"/>
            <a:r>
              <a:rPr lang="en-US" dirty="0" smtClean="0"/>
              <a:t>Average Amount of Restarts:	27 844 275</a:t>
            </a:r>
          </a:p>
          <a:p>
            <a:pPr lvl="1"/>
            <a:r>
              <a:rPr lang="en-US" dirty="0" smtClean="0"/>
              <a:t>2nd:</a:t>
            </a:r>
          </a:p>
          <a:p>
            <a:pPr lvl="2"/>
            <a:r>
              <a:rPr lang="en-US" dirty="0" smtClean="0"/>
              <a:t>Average Time To Solve:		1,5 milliseconds</a:t>
            </a:r>
          </a:p>
          <a:p>
            <a:pPr lvl="2"/>
            <a:r>
              <a:rPr lang="en-US" dirty="0" smtClean="0"/>
              <a:t>Average Amount of Restarts:	1100</a:t>
            </a:r>
          </a:p>
          <a:p>
            <a:pPr lvl="1"/>
            <a:r>
              <a:rPr lang="en-US" dirty="0" smtClean="0"/>
              <a:t>3rd</a:t>
            </a:r>
          </a:p>
          <a:p>
            <a:pPr lvl="2"/>
            <a:r>
              <a:rPr lang="en-US" dirty="0" smtClean="0"/>
              <a:t>Average Time To Solve:		1 milliseconds</a:t>
            </a:r>
          </a:p>
          <a:p>
            <a:pPr lvl="2"/>
            <a:r>
              <a:rPr lang="en-US" dirty="0" smtClean="0"/>
              <a:t>Average Amount of Restarts:	1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3x3 Board (The usual Sudoku board size)</a:t>
            </a:r>
          </a:p>
          <a:p>
            <a:pPr lvl="1"/>
            <a:r>
              <a:rPr lang="en-US" dirty="0" smtClean="0"/>
              <a:t>1st: </a:t>
            </a:r>
          </a:p>
          <a:p>
            <a:pPr lvl="2"/>
            <a:r>
              <a:rPr lang="en-US" dirty="0" smtClean="0"/>
              <a:t>Average Time To Solve:		Never finished</a:t>
            </a:r>
          </a:p>
          <a:p>
            <a:pPr lvl="2"/>
            <a:r>
              <a:rPr lang="en-US" dirty="0" smtClean="0"/>
              <a:t>Average Amount of Restarts:	-</a:t>
            </a:r>
          </a:p>
          <a:p>
            <a:pPr lvl="1"/>
            <a:r>
              <a:rPr lang="en-US" dirty="0" smtClean="0"/>
              <a:t>2nd:</a:t>
            </a:r>
          </a:p>
          <a:p>
            <a:pPr lvl="2"/>
            <a:r>
              <a:rPr lang="en-US" dirty="0" smtClean="0"/>
              <a:t>Average Time To Solve:		Never finished</a:t>
            </a:r>
          </a:p>
          <a:p>
            <a:pPr lvl="2"/>
            <a:r>
              <a:rPr lang="en-US" dirty="0" smtClean="0"/>
              <a:t>Average Amount of Restarts:	-</a:t>
            </a:r>
          </a:p>
          <a:p>
            <a:pPr lvl="1"/>
            <a:r>
              <a:rPr lang="en-US" dirty="0" smtClean="0"/>
              <a:t>3rd</a:t>
            </a:r>
          </a:p>
          <a:p>
            <a:pPr lvl="2"/>
            <a:r>
              <a:rPr lang="en-US" dirty="0" smtClean="0"/>
              <a:t>Average Time To Solve:		204 milliseconds</a:t>
            </a:r>
          </a:p>
          <a:p>
            <a:pPr lvl="2"/>
            <a:r>
              <a:rPr lang="en-US" dirty="0" smtClean="0"/>
              <a:t>Average Amount of Restarts:	949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388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Las Vegas Algorithm</vt:lpstr>
      <vt:lpstr>Outline</vt:lpstr>
      <vt:lpstr>What is a randomized algorithm?</vt:lpstr>
      <vt:lpstr>The Las Vegas Algorithm</vt:lpstr>
      <vt:lpstr>Our problem: Sudoku</vt:lpstr>
      <vt:lpstr>Solving Sudoku with Las Vegas</vt:lpstr>
      <vt:lpstr>Result</vt:lpstr>
      <vt:lpstr>Results</vt:lpstr>
      <vt:lpstr>Results</vt:lpstr>
      <vt:lpstr>Results</vt:lpstr>
      <vt:lpstr>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algorithm</dc:title>
  <dc:creator>Fredrik</dc:creator>
  <cp:lastModifiedBy>Fredrik</cp:lastModifiedBy>
  <cp:revision>27</cp:revision>
  <dcterms:created xsi:type="dcterms:W3CDTF">2014-06-11T12:05:57Z</dcterms:created>
  <dcterms:modified xsi:type="dcterms:W3CDTF">2014-06-12T07:14:49Z</dcterms:modified>
</cp:coreProperties>
</file>