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2"/>
    <p:restoredTop sz="94707"/>
  </p:normalViewPr>
  <p:slideViewPr>
    <p:cSldViewPr snapToGrid="0">
      <p:cViewPr varScale="1">
        <p:scale>
          <a:sx n="112" d="100"/>
          <a:sy n="112" d="100"/>
        </p:scale>
        <p:origin x="20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B72F-25DC-22C2-5030-AA2511A98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CFEE3-C5DA-E628-A033-F1E072D12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F0D0-1259-1E22-443E-40A15AF0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E1E-FAC1-8748-9EA4-564952A0EE1A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A146-B35B-2B4B-68BA-EE3D3FE5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108E-62C2-2669-9B56-837A152E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A31-BC84-6945-8EE1-629830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2EB0-0310-4B38-7E0B-A54CD3CE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5F7C7-BA4E-B279-F05D-4849318F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42EF-E49B-1EF2-355E-59EF13D0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E1E-FAC1-8748-9EA4-564952A0EE1A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735D-02CA-C9AB-78BC-9AC7CC69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B3FE9-239E-078F-4D0D-13B9D32B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A31-BC84-6945-8EE1-629830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42CE-4D16-6B52-FB89-73C4E2D9F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FB3FB-122F-24C7-B06E-25384D6F1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1F3E-DA36-DB7C-6310-D9F337D3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E1E-FAC1-8748-9EA4-564952A0EE1A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C1BA-1789-E8DA-A15B-3C63A70F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544E-9345-7538-11FF-7F0F3666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A31-BC84-6945-8EE1-629830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49AB-817A-6B71-6074-F708EE59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B7CC-2440-0621-9170-E5C1B12D5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1EA26-FE09-3E31-C72C-2FB45A74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E1E-FAC1-8748-9EA4-564952A0EE1A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3B59-E784-4576-5F90-F19A6371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C767-B517-7F27-8E5B-63353669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A31-BC84-6945-8EE1-629830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EB68-AFE3-0420-C75A-DAC59573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1E26-0CE3-FBA7-5A76-7E5A518A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3A1E-50E6-593B-7E41-5220F277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E1E-FAC1-8748-9EA4-564952A0EE1A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DF7C-2696-7903-2944-4BB5D255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2AAD-5D59-FB3B-B637-3C5540E2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A31-BC84-6945-8EE1-629830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1E14-0C68-0031-2BA4-9CE3C0C1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1D94-23FE-0E2F-4006-3AE6F6EE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95BC6-899C-FFF9-03CE-8F7915493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C71F8-3AED-86B4-938C-369EF74B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E1E-FAC1-8748-9EA4-564952A0EE1A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D6A0-F61C-B135-7108-A515C22C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E9A51-E575-EA31-B1C2-5405DFBB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A31-BC84-6945-8EE1-629830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B122-8D90-F171-23D4-B15C7CA5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57E7-67A6-328F-61FB-CC070ED1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CD96A-D2A3-CD0E-7079-EB281EE84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49168-A7DD-6C0E-E2C3-B68C15D46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427E0-C533-47CB-7CE2-C80FE0940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D698C-7166-E83D-FAC0-E42D49C0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E1E-FAC1-8748-9EA4-564952A0EE1A}" type="datetimeFigureOut">
              <a:rPr lang="en-US" smtClean="0"/>
              <a:t>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3475A-264B-5FE4-955C-7410FF01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90D65-3B49-ED62-5CE3-BA154E4F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A31-BC84-6945-8EE1-629830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5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5161-0C06-A1C1-4BC1-4FD2173F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BDDE9-957A-19FD-5443-57F18542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E1E-FAC1-8748-9EA4-564952A0EE1A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24E41-E32A-285A-94A7-DD363B3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FB3FE-558A-1A3E-934B-3BD849E3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A31-BC84-6945-8EE1-629830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3C56E-3667-5193-9A9A-A317AAA7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E1E-FAC1-8748-9EA4-564952A0EE1A}" type="datetimeFigureOut">
              <a:rPr lang="en-US" smtClean="0"/>
              <a:t>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FB29A-C98E-B7E2-EE07-20033C8F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DF754-A9F3-5494-CDCD-0A85D18E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A31-BC84-6945-8EE1-629830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9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53BA-0499-C02F-E3D6-C0FAD541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7F04-7F0E-712E-7FB2-13E4F3D3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9E6EF-A1E8-FA05-8FE0-E234A3AB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5DFCF-5685-417E-983A-E623568A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E1E-FAC1-8748-9EA4-564952A0EE1A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4F4DF-A086-8CB4-3A08-1EA0CF18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B1956-3E3A-9D27-7403-5F3F71D5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A31-BC84-6945-8EE1-629830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963E-1C7D-D34B-35FD-48813F1C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9F896-9E56-9EB0-F158-33BFD550D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7C8E8-660B-2622-DBE7-A315292D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4CEBD-3D1C-3BDA-7C67-7C20C011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E1E-FAC1-8748-9EA4-564952A0EE1A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8C77E-92D0-7B81-5337-4F8369BD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1A03-7BDD-3574-A9FB-6329870F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A31-BC84-6945-8EE1-629830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2A4FE-FD05-C25F-DEAA-9ABBBC34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82B0F-C430-5DB5-078B-6C084655E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2F2F-84A5-D7BE-E741-E05CD3AA7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CE1E-FAC1-8748-9EA4-564952A0EE1A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F0E1-A689-8F62-14EA-3CA460098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085E-9439-9227-7D94-E2E0E7AE0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28A31-BC84-6945-8EE1-629830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A66B-C751-0198-38B3-792B9C9F0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65039-42C0-E9EB-A5B7-4EAAADF93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Guided Capstone</a:t>
            </a:r>
          </a:p>
          <a:p>
            <a:r>
              <a:rPr lang="en-US" dirty="0"/>
              <a:t>Corey Schneider</a:t>
            </a:r>
          </a:p>
        </p:txBody>
      </p:sp>
    </p:spTree>
    <p:extLst>
      <p:ext uri="{BB962C8B-B14F-4D97-AF65-F5344CB8AC3E}">
        <p14:creationId xmlns:p14="http://schemas.microsoft.com/office/powerpoint/2010/main" val="320148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B745-9568-AA6D-2589-4828AD06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Pricing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C6CE-9E4A-CAF6-53B7-8A31E7A7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Lift ticket prices do not properly reflect Big Mountain’s attributes</a:t>
            </a:r>
          </a:p>
          <a:p>
            <a:pPr lvl="1"/>
            <a:r>
              <a:rPr lang="en-US" dirty="0"/>
              <a:t>Current ticket price $81</a:t>
            </a:r>
          </a:p>
          <a:p>
            <a:r>
              <a:rPr lang="en-US" dirty="0"/>
              <a:t>Recently-installed chairlift is a clear opportunity to revisit</a:t>
            </a:r>
          </a:p>
          <a:p>
            <a:pPr lvl="1"/>
            <a:r>
              <a:rPr lang="en-US" dirty="0"/>
              <a:t>Increases in both costs and value need to be accounted for</a:t>
            </a:r>
          </a:p>
          <a:p>
            <a:r>
              <a:rPr lang="en-US" dirty="0"/>
              <a:t>Underpriced tickets hurt profitability</a:t>
            </a:r>
          </a:p>
          <a:p>
            <a:pPr lvl="1"/>
            <a:r>
              <a:rPr lang="en-US" dirty="0"/>
              <a:t>Statistical modeling can determine appropriate price</a:t>
            </a:r>
          </a:p>
          <a:p>
            <a:r>
              <a:rPr lang="en-US" dirty="0"/>
              <a:t>Other changes can further enhance profitability</a:t>
            </a:r>
          </a:p>
        </p:txBody>
      </p:sp>
    </p:spTree>
    <p:extLst>
      <p:ext uri="{BB962C8B-B14F-4D97-AF65-F5344CB8AC3E}">
        <p14:creationId xmlns:p14="http://schemas.microsoft.com/office/powerpoint/2010/main" val="132827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F056-77BE-7C76-2D1B-7ADE7E7B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4A17-3CF4-F38D-0DC9-6C44BACB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 ticket price to $95</a:t>
            </a:r>
          </a:p>
          <a:p>
            <a:pPr lvl="1"/>
            <a:r>
              <a:rPr lang="en-US" dirty="0"/>
              <a:t>Market analysis shows that tickets are significantly undervalued</a:t>
            </a:r>
          </a:p>
          <a:p>
            <a:r>
              <a:rPr lang="en-US" dirty="0"/>
              <a:t>Close up to five least-used runs</a:t>
            </a:r>
          </a:p>
          <a:p>
            <a:pPr lvl="1"/>
            <a:r>
              <a:rPr lang="en-US" dirty="0"/>
              <a:t>Model suggests closing five runs would have minimal impact on perceived value of tickets while reducing operating cost</a:t>
            </a:r>
          </a:p>
        </p:txBody>
      </p:sp>
    </p:spTree>
    <p:extLst>
      <p:ext uri="{BB962C8B-B14F-4D97-AF65-F5344CB8AC3E}">
        <p14:creationId xmlns:p14="http://schemas.microsoft.com/office/powerpoint/2010/main" val="128114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E65A-F3EF-456B-C7E7-236C7264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15BA4-DC4A-89A3-F305-DDA4E204D1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from 277 US ski resorts</a:t>
            </a:r>
          </a:p>
          <a:p>
            <a:r>
              <a:rPr lang="en-US" dirty="0"/>
              <a:t>Goal: determine what factors correlate with ticket price and estimate appropriate price for Big Mountain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40F863-9F89-75D6-679E-1A527FD98D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61277"/>
            <a:ext cx="5181600" cy="288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9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52B3-A4CC-A44F-FE1F-A3046F45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4F63-F453-19DC-1A6E-5DF359C70E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our analysis, the factors most predictive of price: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Vertical drop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Snow-making area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Total chairs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Fast quad lifts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Number of runs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Longest run length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Big Mountain is very strong in most of these categories</a:t>
            </a:r>
          </a:p>
          <a:p>
            <a:pPr lvl="1"/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6952AA-4097-4621-509D-802E7DE3E3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64811"/>
            <a:ext cx="5181600" cy="28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5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490E-0D0D-4C4F-40C0-E0E16AEA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of Underutilized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A41F-AD44-EF89-9400-7EDDB3E5CD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shows up to five runs can be closed while reducing ticket value by less than one dollar</a:t>
            </a:r>
          </a:p>
          <a:p>
            <a:r>
              <a:rPr lang="en-US" dirty="0"/>
              <a:t>This represents more than one million dollars in revenue reduction, but increased profits due to cost savings</a:t>
            </a:r>
          </a:p>
          <a:p>
            <a:r>
              <a:rPr lang="en-US" dirty="0"/>
              <a:t>Further study needed to select appropriate runs and estimate savings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F81ED5-77F7-8CB4-F438-E4D694EF5E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4009"/>
            <a:ext cx="5181600" cy="279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C0CFDC-0CCD-C3C9-AC09-CA25C1A8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B1AFA-3982-5EF5-5DB3-B820CC45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tickets currently undervalued, especially after opening new lift</a:t>
            </a:r>
          </a:p>
          <a:p>
            <a:pPr lvl="1"/>
            <a:r>
              <a:rPr lang="en-US" dirty="0"/>
              <a:t>Model suggests $95.87, compared to current $81</a:t>
            </a:r>
          </a:p>
          <a:p>
            <a:pPr lvl="1"/>
            <a:r>
              <a:rPr lang="en-US" dirty="0"/>
              <a:t>However, model estimates error ± $10.37</a:t>
            </a:r>
          </a:p>
          <a:p>
            <a:r>
              <a:rPr lang="en-US" dirty="0"/>
              <a:t>Further profitability enhancements through consolidation of runs</a:t>
            </a:r>
          </a:p>
          <a:p>
            <a:pPr lvl="1"/>
            <a:r>
              <a:rPr lang="en-US" dirty="0"/>
              <a:t>Up to 5 runs can be closed without decreasing price support by &gt;$1/ticket</a:t>
            </a:r>
          </a:p>
          <a:p>
            <a:pPr lvl="1"/>
            <a:r>
              <a:rPr lang="en-US"/>
              <a:t>Continued </a:t>
            </a:r>
            <a:r>
              <a:rPr lang="en-US" dirty="0"/>
              <a:t>expansion and price increases may be difficult to achieve with current customer base</a:t>
            </a:r>
          </a:p>
        </p:txBody>
      </p:sp>
    </p:spTree>
    <p:extLst>
      <p:ext uri="{BB962C8B-B14F-4D97-AF65-F5344CB8AC3E}">
        <p14:creationId xmlns:p14="http://schemas.microsoft.com/office/powerpoint/2010/main" val="182616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281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Big Mountain Resort</vt:lpstr>
      <vt:lpstr>Identifying Pricing Opportunities</vt:lpstr>
      <vt:lpstr>Strategic Recommendations</vt:lpstr>
      <vt:lpstr>Model Overview</vt:lpstr>
      <vt:lpstr>Key Factors</vt:lpstr>
      <vt:lpstr>Consolidation of Underutilized Runs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Corey Schneider</dc:creator>
  <cp:lastModifiedBy>Corey Schneider</cp:lastModifiedBy>
  <cp:revision>1</cp:revision>
  <dcterms:created xsi:type="dcterms:W3CDTF">2024-01-07T20:51:14Z</dcterms:created>
  <dcterms:modified xsi:type="dcterms:W3CDTF">2024-01-07T21:55:58Z</dcterms:modified>
</cp:coreProperties>
</file>