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moradi, Amir" initials="SA" lastIdx="1" clrIdx="0">
    <p:extLst>
      <p:ext uri="{19B8F6BF-5375-455C-9EA6-DF929625EA0E}">
        <p15:presenceInfo xmlns:p15="http://schemas.microsoft.com/office/powerpoint/2012/main" userId="S::a.shahmoradi@uta.edu::13789d96-3889-4846-ae99-0a16c635da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BE71-24BE-4233-A3A8-5D1681B9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AA9C6-E129-4C8A-B5A3-CCEAE671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A624-7A47-4DD0-8ECD-D4EE41AD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F623-34C7-495A-A3BB-B9501104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0986-823E-4986-94D6-5E5ADE4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87CA-3933-4DD0-97DD-EF542C7E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D7E0D-93AC-4FEC-8E65-BB6AEF43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2B20-90C4-4DFA-A72B-3893C634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8510-5781-4BFD-A987-3797A191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4B69-4F09-40E1-8DA7-D5A784AE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A0C2F-C980-46EA-B6CD-7BD545720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3785F-FFC7-4035-A667-E75E01069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6E6B-222F-4DE8-94AB-5DAA3FD5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2B8B-7B85-4CBB-AA1F-A2BAFC5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FE0D-81E0-4754-B8E9-C46FCC27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36A6-1DAD-4DF0-91F4-D6AA18FF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55D0-C4DD-4CB8-A7B2-649A7642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499B-40E8-4459-B639-2F094E8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56B61-35D2-4C27-BCE4-05260F29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B3EB-6D6D-49BF-889F-093E417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AE01-3E9D-4FAB-8D9D-5BDA11C1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B44F-B39A-4CAF-90FC-E945B4A4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8B37-CCD0-4C92-8132-FFE68C4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EA1A-9F12-4A45-8764-9A21ECAA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C142-F584-4C57-8283-DD45094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092-BACF-44E1-B5F7-62C6D25B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6B39-34D2-4EF7-A867-CDC9A3BD2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38089-3619-45C4-A082-01A88E69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C2E6-C1DC-469B-AA6B-F155672F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2ECD6-C219-4EE6-B920-B1FC082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96BBF-5D21-4233-BAD3-29BA59D5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5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5DB0-2DBA-4BEC-A78A-08ECF692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F74A-202A-4179-A7B3-A8FC685E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D8CD1-9FCB-4DF5-A656-938724C0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68AEA-C89F-45E6-877F-5074DA854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6E7E0-ACD8-4B26-9A0C-C827B7927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CE39D-4EE9-456D-B1B4-A3795C6C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C4280-18BC-4768-88F8-11A60B4F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27A58-B469-4A49-9E61-36F3FA1C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4F26-FADC-43E7-B139-32266976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D2879-CBBA-4503-9025-3D893406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410ED-6E9C-4ECD-AE49-44EA5057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3FF04-49E4-4F11-B87D-3B9113DE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4C227-44B4-4514-A2AD-139615B3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CDF3D-56D5-4DC3-A908-07E90482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8A7CD-8007-4F10-BB68-BE725331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9BBC-2059-4AA2-806C-CFA336BB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22A2-184D-45FE-96A1-A274423A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408A-079F-4A24-AEF2-EF19807B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E1D6-A45C-443B-9EDE-DE964442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F79A-59BB-4663-A582-03B415B7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F02D-D865-4640-B572-1B8365F3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E636-5FDC-4521-9225-FDB3A2E6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AA94C-9E0B-4D6A-8097-20C1DFEDE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0907-B003-4A4C-B5E6-262E4E6B2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33A93-207A-4856-A6BF-195D73C1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7ADE7-CB7A-48DC-AD60-1B626928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30C5-70F4-4FE9-BD1A-0B060051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E7B63-3D52-491E-9A9B-D97BD2AC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A25C-A125-4522-99B9-818F2D13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759E-5C99-498E-84B3-FABA24889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7F55-2951-413E-B785-2970B50206D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4F27-8C01-4943-BC0B-A56DF5769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15ADC-E92C-4BB0-A8B4-6421FE1C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97AA-FEE1-4E17-8075-F5DEC0B7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9BF778C-62AC-4D95-BBBA-D40AB34142B9}"/>
              </a:ext>
            </a:extLst>
          </p:cNvPr>
          <p:cNvGrpSpPr/>
          <p:nvPr/>
        </p:nvGrpSpPr>
        <p:grpSpPr>
          <a:xfrm>
            <a:off x="1875836" y="1171260"/>
            <a:ext cx="8440328" cy="4515480"/>
            <a:chOff x="1875836" y="1171260"/>
            <a:chExt cx="8440328" cy="451548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4CFA6F5-62BE-40F4-9E06-F7C463DF2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836" y="1171260"/>
              <a:ext cx="8440328" cy="451548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E2FCFCD-FBEA-4864-B133-02E86608D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7487" y="4968815"/>
              <a:ext cx="966159" cy="31734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B03A1F-C2B5-4058-BAE2-88F023ABBF93}"/>
                </a:ext>
              </a:extLst>
            </p:cNvPr>
            <p:cNvSpPr txBox="1"/>
            <p:nvPr/>
          </p:nvSpPr>
          <p:spPr>
            <a:xfrm>
              <a:off x="3485072" y="4516952"/>
              <a:ext cx="1536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Click on the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question mark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68252B-2198-430B-93DC-D13F1FC7C57B}"/>
              </a:ext>
            </a:extLst>
          </p:cNvPr>
          <p:cNvGrpSpPr/>
          <p:nvPr/>
        </p:nvGrpSpPr>
        <p:grpSpPr>
          <a:xfrm>
            <a:off x="4262938" y="0"/>
            <a:ext cx="3666123" cy="6858000"/>
            <a:chOff x="4262938" y="0"/>
            <a:chExt cx="3666123" cy="68580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28EF2B2-9027-478A-9A30-CBD5D9788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938" y="0"/>
              <a:ext cx="3666123" cy="68580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0BE067-175F-4AC7-AD18-20DA503BB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7" y="5372421"/>
              <a:ext cx="1141332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D2C39F-8F12-46AB-9323-80449759F671}"/>
                </a:ext>
              </a:extLst>
            </p:cNvPr>
            <p:cNvSpPr txBox="1"/>
            <p:nvPr/>
          </p:nvSpPr>
          <p:spPr>
            <a:xfrm>
              <a:off x="6307801" y="5095422"/>
              <a:ext cx="134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Click on this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4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7B03589-3AD8-49D0-B124-B01F5D1AA037}"/>
              </a:ext>
            </a:extLst>
          </p:cNvPr>
          <p:cNvGrpSpPr/>
          <p:nvPr/>
        </p:nvGrpSpPr>
        <p:grpSpPr>
          <a:xfrm>
            <a:off x="1446542" y="0"/>
            <a:ext cx="9298915" cy="6858000"/>
            <a:chOff x="1446542" y="0"/>
            <a:chExt cx="9298915" cy="6858000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5714F7F-7EBA-470D-A609-ED49D9B61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542" y="0"/>
              <a:ext cx="9298915" cy="68580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B6A903-1E8A-4116-B03E-D9505BE3B79E}"/>
                </a:ext>
              </a:extLst>
            </p:cNvPr>
            <p:cNvGrpSpPr/>
            <p:nvPr/>
          </p:nvGrpSpPr>
          <p:grpSpPr>
            <a:xfrm>
              <a:off x="5374257" y="422696"/>
              <a:ext cx="1293961" cy="597930"/>
              <a:chOff x="5374257" y="439949"/>
              <a:chExt cx="1293961" cy="59793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E77B53D-4A73-49CE-9F9C-CE638C79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74257" y="439949"/>
                <a:ext cx="370935" cy="30192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3A0384-619B-4B89-8CA7-349B17191C7E}"/>
                  </a:ext>
                </a:extLst>
              </p:cNvPr>
              <p:cNvSpPr txBox="1"/>
              <p:nvPr/>
            </p:nvSpPr>
            <p:spPr>
              <a:xfrm>
                <a:off x="5745191" y="668547"/>
                <a:ext cx="923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1. close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F71E8B-B85D-4644-A6AC-0BBA08B062C4}"/>
                </a:ext>
              </a:extLst>
            </p:cNvPr>
            <p:cNvGrpSpPr/>
            <p:nvPr/>
          </p:nvGrpSpPr>
          <p:grpSpPr>
            <a:xfrm>
              <a:off x="1782793" y="2196862"/>
              <a:ext cx="1331343" cy="597930"/>
              <a:chOff x="5374257" y="439949"/>
              <a:chExt cx="1331343" cy="597930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292D22A-A24E-473C-9629-2079956F9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74257" y="439949"/>
                <a:ext cx="370935" cy="30192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336B25-21AB-4926-B077-8691162C336E}"/>
                  </a:ext>
                </a:extLst>
              </p:cNvPr>
              <p:cNvSpPr txBox="1"/>
              <p:nvPr/>
            </p:nvSpPr>
            <p:spPr>
              <a:xfrm>
                <a:off x="5745192" y="668547"/>
                <a:ext cx="960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2. close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32161C-4A1B-418B-9135-FA5DB79ABF30}"/>
                </a:ext>
              </a:extLst>
            </p:cNvPr>
            <p:cNvGrpSpPr/>
            <p:nvPr/>
          </p:nvGrpSpPr>
          <p:grpSpPr>
            <a:xfrm>
              <a:off x="4413850" y="1912191"/>
              <a:ext cx="1426233" cy="597930"/>
              <a:chOff x="5374257" y="439949"/>
              <a:chExt cx="1426233" cy="59793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389E8F-E6F4-4E0B-921F-756FF7476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74257" y="439949"/>
                <a:ext cx="370935" cy="30192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EB8B41-4E89-45A3-9AD0-00CCDCC8A174}"/>
                  </a:ext>
                </a:extLst>
              </p:cNvPr>
              <p:cNvSpPr txBox="1"/>
              <p:nvPr/>
            </p:nvSpPr>
            <p:spPr>
              <a:xfrm>
                <a:off x="5745192" y="668547"/>
                <a:ext cx="1055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3. cancel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69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868E8FF-24B3-4A5B-9050-DA0B2920F885}"/>
              </a:ext>
            </a:extLst>
          </p:cNvPr>
          <p:cNvGrpSpPr/>
          <p:nvPr/>
        </p:nvGrpSpPr>
        <p:grpSpPr>
          <a:xfrm>
            <a:off x="2130850" y="0"/>
            <a:ext cx="7930299" cy="6858000"/>
            <a:chOff x="2130850" y="0"/>
            <a:chExt cx="7930299" cy="6858000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7C629C8-3F62-4397-B43C-C0D86223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850" y="0"/>
              <a:ext cx="7930299" cy="685800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E3B463C-D019-49CC-A99B-4D1373498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1963" y="5002843"/>
              <a:ext cx="543465" cy="56119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15A011-3380-458F-8991-F8483DBA5AB8}"/>
                </a:ext>
              </a:extLst>
            </p:cNvPr>
            <p:cNvSpPr txBox="1"/>
            <p:nvPr/>
          </p:nvSpPr>
          <p:spPr>
            <a:xfrm>
              <a:off x="6998415" y="5501339"/>
              <a:ext cx="1344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Click on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69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D39A0-3DCA-4C06-BA31-B94C88CA57B4}"/>
              </a:ext>
            </a:extLst>
          </p:cNvPr>
          <p:cNvGrpSpPr/>
          <p:nvPr/>
        </p:nvGrpSpPr>
        <p:grpSpPr>
          <a:xfrm>
            <a:off x="1213756" y="1118865"/>
            <a:ext cx="9764488" cy="4620270"/>
            <a:chOff x="1213756" y="1118865"/>
            <a:chExt cx="9764488" cy="46202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93C97DD-5AA9-4812-91AC-C153C6E60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756" y="1118865"/>
              <a:ext cx="9764488" cy="462027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242FDF-72CF-4B89-BA8C-6645C41DD0F3}"/>
                </a:ext>
              </a:extLst>
            </p:cNvPr>
            <p:cNvCxnSpPr>
              <a:cxnSpLocks/>
            </p:cNvCxnSpPr>
            <p:nvPr/>
          </p:nvCxnSpPr>
          <p:spPr>
            <a:xfrm>
              <a:off x="6760396" y="4119937"/>
              <a:ext cx="729465" cy="44178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F3DB58-CB14-4D3C-8971-334D0F4470B6}"/>
                </a:ext>
              </a:extLst>
            </p:cNvPr>
            <p:cNvSpPr txBox="1"/>
            <p:nvPr/>
          </p:nvSpPr>
          <p:spPr>
            <a:xfrm>
              <a:off x="5515694" y="3849138"/>
              <a:ext cx="13445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F0000"/>
                  </a:solidFill>
                </a:rPr>
                <a:t>Click on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70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Shahmoradi, Amir</dc:creator>
  <cp:lastModifiedBy>Shahmoradi, Amir</cp:lastModifiedBy>
  <cp:revision>6</cp:revision>
  <dcterms:created xsi:type="dcterms:W3CDTF">2020-06-13T21:37:58Z</dcterms:created>
  <dcterms:modified xsi:type="dcterms:W3CDTF">2020-06-13T22:45:36Z</dcterms:modified>
</cp:coreProperties>
</file>