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"/>
  </p:notesMasterIdLst>
  <p:sldIdLst>
    <p:sldId id="133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C8979-92E6-483F-872F-D4D3ACFDA6AC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7AA95B2-6815-4D7B-AB5C-BB1BBCF7F162}">
      <dgm:prSet phldrT="[Text]" custT="1"/>
      <dgm:spPr/>
      <dgm:t>
        <a:bodyPr/>
        <a:lstStyle/>
        <a:p>
          <a:r>
            <a:rPr lang="en-US" sz="1600" b="0" dirty="0" err="1"/>
            <a:t>ParaMonte</a:t>
          </a:r>
          <a:endParaRPr lang="en-US" sz="1600" b="0" dirty="0"/>
        </a:p>
      </dgm:t>
    </dgm:pt>
    <dgm:pt modelId="{D7F13EEC-0FF3-4043-A6F2-382B48CAC531}" type="parTrans" cxnId="{7A1071DA-CB0F-433F-A46D-F45559BB25B2}">
      <dgm:prSet/>
      <dgm:spPr/>
      <dgm:t>
        <a:bodyPr/>
        <a:lstStyle/>
        <a:p>
          <a:endParaRPr lang="en-US"/>
        </a:p>
      </dgm:t>
    </dgm:pt>
    <dgm:pt modelId="{6FDE0A4E-F1BB-4B35-879A-F203882B1068}" type="sibTrans" cxnId="{7A1071DA-CB0F-433F-A46D-F45559BB25B2}">
      <dgm:prSet/>
      <dgm:spPr/>
      <dgm:t>
        <a:bodyPr/>
        <a:lstStyle/>
        <a:p>
          <a:endParaRPr lang="en-US"/>
        </a:p>
      </dgm:t>
    </dgm:pt>
    <dgm:pt modelId="{186F750D-74EE-4AC4-AB3F-839B34D67404}">
      <dgm:prSet phldrT="[Text]" custT="1"/>
      <dgm:spPr/>
      <dgm:t>
        <a:bodyPr/>
        <a:lstStyle/>
        <a:p>
          <a:r>
            <a:rPr lang="en-US" sz="1600" b="0" dirty="0" err="1"/>
            <a:t>ParaDRAM</a:t>
          </a:r>
          <a:endParaRPr lang="en-US" sz="1600" b="0" dirty="0"/>
        </a:p>
      </dgm:t>
    </dgm:pt>
    <dgm:pt modelId="{8E7C1B7C-695F-43E7-B0F7-D8247DB13D2D}" type="parTrans" cxnId="{DEE7FC32-8378-4A3A-B422-96428315282D}">
      <dgm:prSet/>
      <dgm:spPr/>
      <dgm:t>
        <a:bodyPr/>
        <a:lstStyle/>
        <a:p>
          <a:endParaRPr lang="en-US"/>
        </a:p>
      </dgm:t>
    </dgm:pt>
    <dgm:pt modelId="{162EB9D6-6A4A-4B64-AB10-9A01CE424253}" type="sibTrans" cxnId="{DEE7FC32-8378-4A3A-B422-96428315282D}">
      <dgm:prSet/>
      <dgm:spPr/>
      <dgm:t>
        <a:bodyPr/>
        <a:lstStyle/>
        <a:p>
          <a:endParaRPr lang="en-US"/>
        </a:p>
      </dgm:t>
    </dgm:pt>
    <dgm:pt modelId="{DA182C2E-8A6D-4163-85E1-D1C43B6A87CC}">
      <dgm:prSet phldrT="[Text]" custT="1"/>
      <dgm:spPr/>
      <dgm:t>
        <a:bodyPr/>
        <a:lstStyle/>
        <a:p>
          <a:r>
            <a:rPr lang="en-US" sz="1600" b="0" dirty="0" err="1"/>
            <a:t>ParaTemp</a:t>
          </a:r>
          <a:endParaRPr lang="en-US" sz="1600" b="0" dirty="0"/>
        </a:p>
      </dgm:t>
    </dgm:pt>
    <dgm:pt modelId="{4841C62F-CE77-4866-B1BB-E59CF6558CF0}" type="parTrans" cxnId="{0EC44126-75DF-43AF-BA3C-9E99964F1B40}">
      <dgm:prSet/>
      <dgm:spPr/>
      <dgm:t>
        <a:bodyPr/>
        <a:lstStyle/>
        <a:p>
          <a:endParaRPr lang="en-US"/>
        </a:p>
      </dgm:t>
    </dgm:pt>
    <dgm:pt modelId="{A258E2DE-897C-4138-BEAB-F2DE90CBBC1D}" type="sibTrans" cxnId="{0EC44126-75DF-43AF-BA3C-9E99964F1B40}">
      <dgm:prSet/>
      <dgm:spPr/>
      <dgm:t>
        <a:bodyPr/>
        <a:lstStyle/>
        <a:p>
          <a:endParaRPr lang="en-US"/>
        </a:p>
      </dgm:t>
    </dgm:pt>
    <dgm:pt modelId="{30E71730-8B06-4F08-9970-D187FCE080FC}">
      <dgm:prSet phldrT="[Text]" custT="1"/>
      <dgm:spPr/>
      <dgm:t>
        <a:bodyPr/>
        <a:lstStyle/>
        <a:p>
          <a:r>
            <a:rPr lang="en-US" sz="1600" dirty="0" err="1"/>
            <a:t>Para</a:t>
          </a:r>
          <a:r>
            <a:rPr lang="en-US" sz="1600" b="0" dirty="0" err="1"/>
            <a:t>Nest</a:t>
          </a:r>
          <a:endParaRPr lang="en-US" sz="1600" dirty="0"/>
        </a:p>
      </dgm:t>
    </dgm:pt>
    <dgm:pt modelId="{34DB853E-EA19-4DA2-BF71-689B05B384C9}" type="parTrans" cxnId="{7C733CA4-B682-4C3E-B5E2-6E39E1A200A3}">
      <dgm:prSet/>
      <dgm:spPr/>
      <dgm:t>
        <a:bodyPr/>
        <a:lstStyle/>
        <a:p>
          <a:endParaRPr lang="en-US"/>
        </a:p>
      </dgm:t>
    </dgm:pt>
    <dgm:pt modelId="{F3E3D007-62AA-413A-8E18-CDD06C50C4D9}" type="sibTrans" cxnId="{7C733CA4-B682-4C3E-B5E2-6E39E1A200A3}">
      <dgm:prSet/>
      <dgm:spPr/>
      <dgm:t>
        <a:bodyPr/>
        <a:lstStyle/>
        <a:p>
          <a:endParaRPr lang="en-US"/>
        </a:p>
      </dgm:t>
    </dgm:pt>
    <dgm:pt modelId="{C7100130-29D5-41D6-9972-79698F8B07D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dirty="0"/>
            <a:t>Based on the concept of Delayed-Rejection Adaptive Metropolis-Hastings MCMC</a:t>
          </a:r>
        </a:p>
      </dgm:t>
    </dgm:pt>
    <dgm:pt modelId="{5D14CCCF-310E-49A3-8D94-FBF15EBE5450}" type="parTrans" cxnId="{071A08E6-694C-4112-8844-703892639C6C}">
      <dgm:prSet/>
      <dgm:spPr/>
      <dgm:t>
        <a:bodyPr/>
        <a:lstStyle/>
        <a:p>
          <a:endParaRPr lang="en-US"/>
        </a:p>
      </dgm:t>
    </dgm:pt>
    <dgm:pt modelId="{492B98EA-314C-45C8-9226-B3C8023C7099}" type="sibTrans" cxnId="{071A08E6-694C-4112-8844-703892639C6C}">
      <dgm:prSet/>
      <dgm:spPr/>
      <dgm:t>
        <a:bodyPr/>
        <a:lstStyle/>
        <a:p>
          <a:endParaRPr lang="en-US"/>
        </a:p>
      </dgm:t>
    </dgm:pt>
    <dgm:pt modelId="{9E30DDC5-1FB4-4039-8303-1BF1EB6E0604}">
      <dgm:prSet phldrT="[Text]" custT="1"/>
      <dgm:spPr/>
      <dgm:t>
        <a:bodyPr/>
        <a:lstStyle/>
        <a:p>
          <a:r>
            <a:rPr lang="en-US" sz="1200" dirty="0"/>
            <a:t>Based on the concept of multiple parallel interacting MCMC chains</a:t>
          </a:r>
          <a:endParaRPr lang="en-US" sz="1200" b="0" dirty="0"/>
        </a:p>
      </dgm:t>
    </dgm:pt>
    <dgm:pt modelId="{48310B43-BB93-4180-B744-4628820C20C2}" type="parTrans" cxnId="{F94955F0-D534-4192-A990-C5DA68E368E3}">
      <dgm:prSet/>
      <dgm:spPr/>
      <dgm:t>
        <a:bodyPr/>
        <a:lstStyle/>
        <a:p>
          <a:endParaRPr lang="en-US"/>
        </a:p>
      </dgm:t>
    </dgm:pt>
    <dgm:pt modelId="{203AEBCE-46B9-40B8-9CAF-CB24C40F4D39}" type="sibTrans" cxnId="{F94955F0-D534-4192-A990-C5DA68E368E3}">
      <dgm:prSet/>
      <dgm:spPr/>
      <dgm:t>
        <a:bodyPr/>
        <a:lstStyle/>
        <a:p>
          <a:endParaRPr lang="en-US"/>
        </a:p>
      </dgm:t>
    </dgm:pt>
    <dgm:pt modelId="{D85CAE44-DB10-41FF-8F11-6F0D8916F5A4}">
      <dgm:prSet phldrT="[Text]" custT="1"/>
      <dgm:spPr/>
      <dgm:t>
        <a:bodyPr/>
        <a:lstStyle/>
        <a:p>
          <a:r>
            <a:rPr lang="en-US" sz="1200" b="0" dirty="0"/>
            <a:t>Based on the concept of </a:t>
          </a:r>
          <a:r>
            <a:rPr lang="en-US" sz="1200" b="0"/>
            <a:t>Nested Sampling</a:t>
          </a:r>
          <a:endParaRPr lang="en-US" sz="1200" dirty="0"/>
        </a:p>
      </dgm:t>
    </dgm:pt>
    <dgm:pt modelId="{4DECA172-FF0D-453A-9801-2AD42AA4DCBA}" type="parTrans" cxnId="{8BDE5EA8-DDB8-4C30-ADC9-18322FBBA276}">
      <dgm:prSet/>
      <dgm:spPr/>
      <dgm:t>
        <a:bodyPr/>
        <a:lstStyle/>
        <a:p>
          <a:endParaRPr lang="en-US"/>
        </a:p>
      </dgm:t>
    </dgm:pt>
    <dgm:pt modelId="{03E8BF57-755E-43AE-929B-7FBD87355D1B}" type="sibTrans" cxnId="{8BDE5EA8-DDB8-4C30-ADC9-18322FBBA276}">
      <dgm:prSet/>
      <dgm:spPr/>
      <dgm:t>
        <a:bodyPr/>
        <a:lstStyle/>
        <a:p>
          <a:endParaRPr lang="en-US"/>
        </a:p>
      </dgm:t>
    </dgm:pt>
    <dgm:pt modelId="{B67CDFF2-10EE-418E-A8B0-069A6B785870}" type="pres">
      <dgm:prSet presAssocID="{B94C8979-92E6-483F-872F-D4D3ACFDA6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C29C2A-EC98-49F1-AB81-D6E074DAA1E9}" type="pres">
      <dgm:prSet presAssocID="{E7AA95B2-6815-4D7B-AB5C-BB1BBCF7F162}" presName="hierRoot1" presStyleCnt="0">
        <dgm:presLayoutVars>
          <dgm:hierBranch val="init"/>
        </dgm:presLayoutVars>
      </dgm:prSet>
      <dgm:spPr/>
    </dgm:pt>
    <dgm:pt modelId="{F27E1248-3E42-45C9-9928-D2BF75975402}" type="pres">
      <dgm:prSet presAssocID="{E7AA95B2-6815-4D7B-AB5C-BB1BBCF7F162}" presName="rootComposite1" presStyleCnt="0"/>
      <dgm:spPr/>
    </dgm:pt>
    <dgm:pt modelId="{BFFB1072-3BA0-4932-A84B-4541F3E930B5}" type="pres">
      <dgm:prSet presAssocID="{E7AA95B2-6815-4D7B-AB5C-BB1BBCF7F162}" presName="rootText1" presStyleLbl="node0" presStyleIdx="0" presStyleCnt="1" custScaleY="47249">
        <dgm:presLayoutVars>
          <dgm:chPref val="3"/>
        </dgm:presLayoutVars>
      </dgm:prSet>
      <dgm:spPr/>
    </dgm:pt>
    <dgm:pt modelId="{D9753774-E61F-4C79-AB24-BC53B2C2B717}" type="pres">
      <dgm:prSet presAssocID="{E7AA95B2-6815-4D7B-AB5C-BB1BBCF7F162}" presName="rootConnector1" presStyleLbl="node1" presStyleIdx="0" presStyleCnt="0"/>
      <dgm:spPr/>
    </dgm:pt>
    <dgm:pt modelId="{15E3FDF2-9B86-4F94-82A5-F6378E72EDBD}" type="pres">
      <dgm:prSet presAssocID="{E7AA95B2-6815-4D7B-AB5C-BB1BBCF7F162}" presName="hierChild2" presStyleCnt="0"/>
      <dgm:spPr/>
    </dgm:pt>
    <dgm:pt modelId="{95A56375-9D1C-4C20-AA90-A79AC8B3EE28}" type="pres">
      <dgm:prSet presAssocID="{8E7C1B7C-695F-43E7-B0F7-D8247DB13D2D}" presName="Name37" presStyleLbl="parChTrans1D2" presStyleIdx="0" presStyleCnt="3"/>
      <dgm:spPr/>
    </dgm:pt>
    <dgm:pt modelId="{952015B8-9004-4E51-97E9-6ECCC43D9699}" type="pres">
      <dgm:prSet presAssocID="{186F750D-74EE-4AC4-AB3F-839B34D67404}" presName="hierRoot2" presStyleCnt="0">
        <dgm:presLayoutVars>
          <dgm:hierBranch val="init"/>
        </dgm:presLayoutVars>
      </dgm:prSet>
      <dgm:spPr/>
    </dgm:pt>
    <dgm:pt modelId="{99F37C88-9CF4-4CDC-B4CD-EFE7D0764256}" type="pres">
      <dgm:prSet presAssocID="{186F750D-74EE-4AC4-AB3F-839B34D67404}" presName="rootComposite" presStyleCnt="0"/>
      <dgm:spPr/>
    </dgm:pt>
    <dgm:pt modelId="{17760465-6D12-446E-92D5-A4FBD9675153}" type="pres">
      <dgm:prSet presAssocID="{186F750D-74EE-4AC4-AB3F-839B34D67404}" presName="rootText" presStyleLbl="node2" presStyleIdx="0" presStyleCnt="3" custScaleY="47249">
        <dgm:presLayoutVars>
          <dgm:chPref val="3"/>
        </dgm:presLayoutVars>
      </dgm:prSet>
      <dgm:spPr/>
    </dgm:pt>
    <dgm:pt modelId="{4076FE38-1462-4E18-8D43-B1B5D526082B}" type="pres">
      <dgm:prSet presAssocID="{186F750D-74EE-4AC4-AB3F-839B34D67404}" presName="rootConnector" presStyleLbl="node2" presStyleIdx="0" presStyleCnt="3"/>
      <dgm:spPr/>
    </dgm:pt>
    <dgm:pt modelId="{2EC9114B-D227-422F-8711-4A2A26061C38}" type="pres">
      <dgm:prSet presAssocID="{186F750D-74EE-4AC4-AB3F-839B34D67404}" presName="hierChild4" presStyleCnt="0"/>
      <dgm:spPr/>
    </dgm:pt>
    <dgm:pt modelId="{433974EA-8AB6-4551-9F5D-8BFFD656F1CA}" type="pres">
      <dgm:prSet presAssocID="{5D14CCCF-310E-49A3-8D94-FBF15EBE5450}" presName="Name37" presStyleLbl="parChTrans1D3" presStyleIdx="0" presStyleCnt="3"/>
      <dgm:spPr/>
    </dgm:pt>
    <dgm:pt modelId="{97365C77-F174-43B3-9D7F-434F54D03F3A}" type="pres">
      <dgm:prSet presAssocID="{C7100130-29D5-41D6-9972-79698F8B07D4}" presName="hierRoot2" presStyleCnt="0">
        <dgm:presLayoutVars>
          <dgm:hierBranch val="init"/>
        </dgm:presLayoutVars>
      </dgm:prSet>
      <dgm:spPr/>
    </dgm:pt>
    <dgm:pt modelId="{41A5CEA1-AA87-49BF-B240-01D8193BA142}" type="pres">
      <dgm:prSet presAssocID="{C7100130-29D5-41D6-9972-79698F8B07D4}" presName="rootComposite" presStyleCnt="0"/>
      <dgm:spPr/>
    </dgm:pt>
    <dgm:pt modelId="{EF5E9E1F-E731-40D4-BF0C-4769737052EE}" type="pres">
      <dgm:prSet presAssocID="{C7100130-29D5-41D6-9972-79698F8B07D4}" presName="rootText" presStyleLbl="node3" presStyleIdx="0" presStyleCnt="3" custScaleX="105902" custScaleY="78129">
        <dgm:presLayoutVars>
          <dgm:chPref val="3"/>
        </dgm:presLayoutVars>
      </dgm:prSet>
      <dgm:spPr/>
    </dgm:pt>
    <dgm:pt modelId="{D9776857-918E-4EB5-A015-F36B5C03ECCB}" type="pres">
      <dgm:prSet presAssocID="{C7100130-29D5-41D6-9972-79698F8B07D4}" presName="rootConnector" presStyleLbl="node3" presStyleIdx="0" presStyleCnt="3"/>
      <dgm:spPr/>
    </dgm:pt>
    <dgm:pt modelId="{0BC36567-41E0-4EC6-A35C-EB36B60E2110}" type="pres">
      <dgm:prSet presAssocID="{C7100130-29D5-41D6-9972-79698F8B07D4}" presName="hierChild4" presStyleCnt="0"/>
      <dgm:spPr/>
    </dgm:pt>
    <dgm:pt modelId="{4A95C835-2D18-4EF4-8046-79311DCF8125}" type="pres">
      <dgm:prSet presAssocID="{C7100130-29D5-41D6-9972-79698F8B07D4}" presName="hierChild5" presStyleCnt="0"/>
      <dgm:spPr/>
    </dgm:pt>
    <dgm:pt modelId="{9F2AEE43-5288-4077-AA85-181F2F1588D5}" type="pres">
      <dgm:prSet presAssocID="{186F750D-74EE-4AC4-AB3F-839B34D67404}" presName="hierChild5" presStyleCnt="0"/>
      <dgm:spPr/>
    </dgm:pt>
    <dgm:pt modelId="{83106AEE-3A1A-4981-A136-2A4A39CEDD5C}" type="pres">
      <dgm:prSet presAssocID="{4841C62F-CE77-4866-B1BB-E59CF6558CF0}" presName="Name37" presStyleLbl="parChTrans1D2" presStyleIdx="1" presStyleCnt="3"/>
      <dgm:spPr/>
    </dgm:pt>
    <dgm:pt modelId="{82555654-40CE-429E-8997-9488EEFD40CD}" type="pres">
      <dgm:prSet presAssocID="{DA182C2E-8A6D-4163-85E1-D1C43B6A87CC}" presName="hierRoot2" presStyleCnt="0">
        <dgm:presLayoutVars>
          <dgm:hierBranch val="init"/>
        </dgm:presLayoutVars>
      </dgm:prSet>
      <dgm:spPr/>
    </dgm:pt>
    <dgm:pt modelId="{AD1915FF-85B8-4B9B-87E9-338A757D08F0}" type="pres">
      <dgm:prSet presAssocID="{DA182C2E-8A6D-4163-85E1-D1C43B6A87CC}" presName="rootComposite" presStyleCnt="0"/>
      <dgm:spPr/>
    </dgm:pt>
    <dgm:pt modelId="{F6656E3D-9A06-47D8-A73F-ACC32AFA39FC}" type="pres">
      <dgm:prSet presAssocID="{DA182C2E-8A6D-4163-85E1-D1C43B6A87CC}" presName="rootText" presStyleLbl="node2" presStyleIdx="1" presStyleCnt="3" custScaleY="47249">
        <dgm:presLayoutVars>
          <dgm:chPref val="3"/>
        </dgm:presLayoutVars>
      </dgm:prSet>
      <dgm:spPr/>
    </dgm:pt>
    <dgm:pt modelId="{39D2D08A-DE72-4804-89F1-45428688E2F3}" type="pres">
      <dgm:prSet presAssocID="{DA182C2E-8A6D-4163-85E1-D1C43B6A87CC}" presName="rootConnector" presStyleLbl="node2" presStyleIdx="1" presStyleCnt="3"/>
      <dgm:spPr/>
    </dgm:pt>
    <dgm:pt modelId="{4B37D08C-9CF1-49D1-A56F-CFE0B1FDE5BD}" type="pres">
      <dgm:prSet presAssocID="{DA182C2E-8A6D-4163-85E1-D1C43B6A87CC}" presName="hierChild4" presStyleCnt="0"/>
      <dgm:spPr/>
    </dgm:pt>
    <dgm:pt modelId="{F85AA26A-CE9E-4AF7-9249-3B8391E764D0}" type="pres">
      <dgm:prSet presAssocID="{48310B43-BB93-4180-B744-4628820C20C2}" presName="Name37" presStyleLbl="parChTrans1D3" presStyleIdx="1" presStyleCnt="3"/>
      <dgm:spPr/>
    </dgm:pt>
    <dgm:pt modelId="{6ACCC635-71E6-4A22-8242-7BFF985AF517}" type="pres">
      <dgm:prSet presAssocID="{9E30DDC5-1FB4-4039-8303-1BF1EB6E0604}" presName="hierRoot2" presStyleCnt="0">
        <dgm:presLayoutVars>
          <dgm:hierBranch val="init"/>
        </dgm:presLayoutVars>
      </dgm:prSet>
      <dgm:spPr/>
    </dgm:pt>
    <dgm:pt modelId="{FF555C26-D5B8-4FEE-8659-1EFE200F114C}" type="pres">
      <dgm:prSet presAssocID="{9E30DDC5-1FB4-4039-8303-1BF1EB6E0604}" presName="rootComposite" presStyleCnt="0"/>
      <dgm:spPr/>
    </dgm:pt>
    <dgm:pt modelId="{525A7314-BA68-461C-9A59-15A3D366A001}" type="pres">
      <dgm:prSet presAssocID="{9E30DDC5-1FB4-4039-8303-1BF1EB6E0604}" presName="rootText" presStyleLbl="node3" presStyleIdx="1" presStyleCnt="3" custScaleX="105902" custScaleY="78129">
        <dgm:presLayoutVars>
          <dgm:chPref val="3"/>
        </dgm:presLayoutVars>
      </dgm:prSet>
      <dgm:spPr/>
    </dgm:pt>
    <dgm:pt modelId="{AF428E0B-1A52-4BF8-94F2-30F9467AD53B}" type="pres">
      <dgm:prSet presAssocID="{9E30DDC5-1FB4-4039-8303-1BF1EB6E0604}" presName="rootConnector" presStyleLbl="node3" presStyleIdx="1" presStyleCnt="3"/>
      <dgm:spPr/>
    </dgm:pt>
    <dgm:pt modelId="{2975050C-A847-4AD4-B380-803D57F4FFE0}" type="pres">
      <dgm:prSet presAssocID="{9E30DDC5-1FB4-4039-8303-1BF1EB6E0604}" presName="hierChild4" presStyleCnt="0"/>
      <dgm:spPr/>
    </dgm:pt>
    <dgm:pt modelId="{4FD715C3-1468-410C-B275-6B7CBEAA63F6}" type="pres">
      <dgm:prSet presAssocID="{9E30DDC5-1FB4-4039-8303-1BF1EB6E0604}" presName="hierChild5" presStyleCnt="0"/>
      <dgm:spPr/>
    </dgm:pt>
    <dgm:pt modelId="{4DD365CE-B99F-43BD-8DDB-4637A1FF449C}" type="pres">
      <dgm:prSet presAssocID="{DA182C2E-8A6D-4163-85E1-D1C43B6A87CC}" presName="hierChild5" presStyleCnt="0"/>
      <dgm:spPr/>
    </dgm:pt>
    <dgm:pt modelId="{C0E57188-F06C-4722-BEE4-85C3A96F7097}" type="pres">
      <dgm:prSet presAssocID="{34DB853E-EA19-4DA2-BF71-689B05B384C9}" presName="Name37" presStyleLbl="parChTrans1D2" presStyleIdx="2" presStyleCnt="3"/>
      <dgm:spPr/>
    </dgm:pt>
    <dgm:pt modelId="{70A947C3-58A7-4D3E-AFF1-C397101395E5}" type="pres">
      <dgm:prSet presAssocID="{30E71730-8B06-4F08-9970-D187FCE080FC}" presName="hierRoot2" presStyleCnt="0">
        <dgm:presLayoutVars>
          <dgm:hierBranch val="init"/>
        </dgm:presLayoutVars>
      </dgm:prSet>
      <dgm:spPr/>
    </dgm:pt>
    <dgm:pt modelId="{492BAB24-522B-47F5-802E-E98DBAB0E3E0}" type="pres">
      <dgm:prSet presAssocID="{30E71730-8B06-4F08-9970-D187FCE080FC}" presName="rootComposite" presStyleCnt="0"/>
      <dgm:spPr/>
    </dgm:pt>
    <dgm:pt modelId="{8D82DF94-A693-43C7-948A-D1F60E07856F}" type="pres">
      <dgm:prSet presAssocID="{30E71730-8B06-4F08-9970-D187FCE080FC}" presName="rootText" presStyleLbl="node2" presStyleIdx="2" presStyleCnt="3" custScaleY="47249">
        <dgm:presLayoutVars>
          <dgm:chPref val="3"/>
        </dgm:presLayoutVars>
      </dgm:prSet>
      <dgm:spPr/>
    </dgm:pt>
    <dgm:pt modelId="{4532387F-26E6-4400-9EBC-8AEE7C2F2989}" type="pres">
      <dgm:prSet presAssocID="{30E71730-8B06-4F08-9970-D187FCE080FC}" presName="rootConnector" presStyleLbl="node2" presStyleIdx="2" presStyleCnt="3"/>
      <dgm:spPr/>
    </dgm:pt>
    <dgm:pt modelId="{31CDA1AF-D8C2-4336-9A78-F61733879EEE}" type="pres">
      <dgm:prSet presAssocID="{30E71730-8B06-4F08-9970-D187FCE080FC}" presName="hierChild4" presStyleCnt="0"/>
      <dgm:spPr/>
    </dgm:pt>
    <dgm:pt modelId="{80B001EA-2AB7-4041-9531-D6EC9C9EAD6E}" type="pres">
      <dgm:prSet presAssocID="{4DECA172-FF0D-453A-9801-2AD42AA4DCBA}" presName="Name37" presStyleLbl="parChTrans1D3" presStyleIdx="2" presStyleCnt="3"/>
      <dgm:spPr/>
    </dgm:pt>
    <dgm:pt modelId="{8265423F-AD83-4583-B0AB-09823370283F}" type="pres">
      <dgm:prSet presAssocID="{D85CAE44-DB10-41FF-8F11-6F0D8916F5A4}" presName="hierRoot2" presStyleCnt="0">
        <dgm:presLayoutVars>
          <dgm:hierBranch val="init"/>
        </dgm:presLayoutVars>
      </dgm:prSet>
      <dgm:spPr/>
    </dgm:pt>
    <dgm:pt modelId="{28EAC2F1-529B-4E02-8188-E9582513104F}" type="pres">
      <dgm:prSet presAssocID="{D85CAE44-DB10-41FF-8F11-6F0D8916F5A4}" presName="rootComposite" presStyleCnt="0"/>
      <dgm:spPr/>
    </dgm:pt>
    <dgm:pt modelId="{5F69ABDD-C0E5-4A7D-9F24-E2A913173CCE}" type="pres">
      <dgm:prSet presAssocID="{D85CAE44-DB10-41FF-8F11-6F0D8916F5A4}" presName="rootText" presStyleLbl="node3" presStyleIdx="2" presStyleCnt="3" custScaleY="77528">
        <dgm:presLayoutVars>
          <dgm:chPref val="3"/>
        </dgm:presLayoutVars>
      </dgm:prSet>
      <dgm:spPr/>
    </dgm:pt>
    <dgm:pt modelId="{7D16A3F8-6AD7-4503-933E-EFAB84A10A4D}" type="pres">
      <dgm:prSet presAssocID="{D85CAE44-DB10-41FF-8F11-6F0D8916F5A4}" presName="rootConnector" presStyleLbl="node3" presStyleIdx="2" presStyleCnt="3"/>
      <dgm:spPr/>
    </dgm:pt>
    <dgm:pt modelId="{DC2D7558-CE6A-4067-A564-C01214BC9F07}" type="pres">
      <dgm:prSet presAssocID="{D85CAE44-DB10-41FF-8F11-6F0D8916F5A4}" presName="hierChild4" presStyleCnt="0"/>
      <dgm:spPr/>
    </dgm:pt>
    <dgm:pt modelId="{BCC14538-E433-41E9-B585-4F33176BD44E}" type="pres">
      <dgm:prSet presAssocID="{D85CAE44-DB10-41FF-8F11-6F0D8916F5A4}" presName="hierChild5" presStyleCnt="0"/>
      <dgm:spPr/>
    </dgm:pt>
    <dgm:pt modelId="{F918DF70-D0E9-49C5-A60C-7226548F4C05}" type="pres">
      <dgm:prSet presAssocID="{30E71730-8B06-4F08-9970-D187FCE080FC}" presName="hierChild5" presStyleCnt="0"/>
      <dgm:spPr/>
    </dgm:pt>
    <dgm:pt modelId="{88A92C2D-E75F-4467-A0B0-0FCE082EC0F6}" type="pres">
      <dgm:prSet presAssocID="{E7AA95B2-6815-4D7B-AB5C-BB1BBCF7F162}" presName="hierChild3" presStyleCnt="0"/>
      <dgm:spPr/>
    </dgm:pt>
  </dgm:ptLst>
  <dgm:cxnLst>
    <dgm:cxn modelId="{12D9F200-15A5-4FDE-AE26-C9D59EBB6525}" type="presOf" srcId="{E7AA95B2-6815-4D7B-AB5C-BB1BBCF7F162}" destId="{BFFB1072-3BA0-4932-A84B-4541F3E930B5}" srcOrd="0" destOrd="0" presId="urn:microsoft.com/office/officeart/2005/8/layout/orgChart1"/>
    <dgm:cxn modelId="{30433307-BD3B-4A13-A71D-B98141ACE7A4}" type="presOf" srcId="{E7AA95B2-6815-4D7B-AB5C-BB1BBCF7F162}" destId="{D9753774-E61F-4C79-AB24-BC53B2C2B717}" srcOrd="1" destOrd="0" presId="urn:microsoft.com/office/officeart/2005/8/layout/orgChart1"/>
    <dgm:cxn modelId="{98E5EB1C-A693-4AD1-814E-D71A24633BBB}" type="presOf" srcId="{48310B43-BB93-4180-B744-4628820C20C2}" destId="{F85AA26A-CE9E-4AF7-9249-3B8391E764D0}" srcOrd="0" destOrd="0" presId="urn:microsoft.com/office/officeart/2005/8/layout/orgChart1"/>
    <dgm:cxn modelId="{0EC44126-75DF-43AF-BA3C-9E99964F1B40}" srcId="{E7AA95B2-6815-4D7B-AB5C-BB1BBCF7F162}" destId="{DA182C2E-8A6D-4163-85E1-D1C43B6A87CC}" srcOrd="1" destOrd="0" parTransId="{4841C62F-CE77-4866-B1BB-E59CF6558CF0}" sibTransId="{A258E2DE-897C-4138-BEAB-F2DE90CBBC1D}"/>
    <dgm:cxn modelId="{479A742A-BC71-4322-90E7-0B820ABE71FC}" type="presOf" srcId="{9E30DDC5-1FB4-4039-8303-1BF1EB6E0604}" destId="{AF428E0B-1A52-4BF8-94F2-30F9467AD53B}" srcOrd="1" destOrd="0" presId="urn:microsoft.com/office/officeart/2005/8/layout/orgChart1"/>
    <dgm:cxn modelId="{DEE7FC32-8378-4A3A-B422-96428315282D}" srcId="{E7AA95B2-6815-4D7B-AB5C-BB1BBCF7F162}" destId="{186F750D-74EE-4AC4-AB3F-839B34D67404}" srcOrd="0" destOrd="0" parTransId="{8E7C1B7C-695F-43E7-B0F7-D8247DB13D2D}" sibTransId="{162EB9D6-6A4A-4B64-AB10-9A01CE424253}"/>
    <dgm:cxn modelId="{D1D4725D-FD19-442A-90EE-8C55FF4E340F}" type="presOf" srcId="{30E71730-8B06-4F08-9970-D187FCE080FC}" destId="{8D82DF94-A693-43C7-948A-D1F60E07856F}" srcOrd="0" destOrd="0" presId="urn:microsoft.com/office/officeart/2005/8/layout/orgChart1"/>
    <dgm:cxn modelId="{DD482849-F9FE-4A64-9ECE-69DCB8F7551B}" type="presOf" srcId="{30E71730-8B06-4F08-9970-D187FCE080FC}" destId="{4532387F-26E6-4400-9EBC-8AEE7C2F2989}" srcOrd="1" destOrd="0" presId="urn:microsoft.com/office/officeart/2005/8/layout/orgChart1"/>
    <dgm:cxn modelId="{8A39F656-2A29-4D64-A46A-679DBF373EF1}" type="presOf" srcId="{D85CAE44-DB10-41FF-8F11-6F0D8916F5A4}" destId="{7D16A3F8-6AD7-4503-933E-EFAB84A10A4D}" srcOrd="1" destOrd="0" presId="urn:microsoft.com/office/officeart/2005/8/layout/orgChart1"/>
    <dgm:cxn modelId="{21AB3E79-84F5-4100-A266-6348FDD36960}" type="presOf" srcId="{4841C62F-CE77-4866-B1BB-E59CF6558CF0}" destId="{83106AEE-3A1A-4981-A136-2A4A39CEDD5C}" srcOrd="0" destOrd="0" presId="urn:microsoft.com/office/officeart/2005/8/layout/orgChart1"/>
    <dgm:cxn modelId="{C712DD8F-76BB-4FBA-A8B9-F1DCF311FDC7}" type="presOf" srcId="{9E30DDC5-1FB4-4039-8303-1BF1EB6E0604}" destId="{525A7314-BA68-461C-9A59-15A3D366A001}" srcOrd="0" destOrd="0" presId="urn:microsoft.com/office/officeart/2005/8/layout/orgChart1"/>
    <dgm:cxn modelId="{2CB97298-061E-459E-A17F-1F059D477CDF}" type="presOf" srcId="{8E7C1B7C-695F-43E7-B0F7-D8247DB13D2D}" destId="{95A56375-9D1C-4C20-AA90-A79AC8B3EE28}" srcOrd="0" destOrd="0" presId="urn:microsoft.com/office/officeart/2005/8/layout/orgChart1"/>
    <dgm:cxn modelId="{7C733CA4-B682-4C3E-B5E2-6E39E1A200A3}" srcId="{E7AA95B2-6815-4D7B-AB5C-BB1BBCF7F162}" destId="{30E71730-8B06-4F08-9970-D187FCE080FC}" srcOrd="2" destOrd="0" parTransId="{34DB853E-EA19-4DA2-BF71-689B05B384C9}" sibTransId="{F3E3D007-62AA-413A-8E18-CDD06C50C4D9}"/>
    <dgm:cxn modelId="{6BDC28A8-DE9C-45B6-8592-2CF7C667AE72}" type="presOf" srcId="{C7100130-29D5-41D6-9972-79698F8B07D4}" destId="{EF5E9E1F-E731-40D4-BF0C-4769737052EE}" srcOrd="0" destOrd="0" presId="urn:microsoft.com/office/officeart/2005/8/layout/orgChart1"/>
    <dgm:cxn modelId="{8BDE5EA8-DDB8-4C30-ADC9-18322FBBA276}" srcId="{30E71730-8B06-4F08-9970-D187FCE080FC}" destId="{D85CAE44-DB10-41FF-8F11-6F0D8916F5A4}" srcOrd="0" destOrd="0" parTransId="{4DECA172-FF0D-453A-9801-2AD42AA4DCBA}" sibTransId="{03E8BF57-755E-43AE-929B-7FBD87355D1B}"/>
    <dgm:cxn modelId="{C202BDA8-9117-45BC-986C-F6BABDA7EE12}" type="presOf" srcId="{D85CAE44-DB10-41FF-8F11-6F0D8916F5A4}" destId="{5F69ABDD-C0E5-4A7D-9F24-E2A913173CCE}" srcOrd="0" destOrd="0" presId="urn:microsoft.com/office/officeart/2005/8/layout/orgChart1"/>
    <dgm:cxn modelId="{25E55FB3-CB24-441C-8370-43ECAC105D71}" type="presOf" srcId="{5D14CCCF-310E-49A3-8D94-FBF15EBE5450}" destId="{433974EA-8AB6-4551-9F5D-8BFFD656F1CA}" srcOrd="0" destOrd="0" presId="urn:microsoft.com/office/officeart/2005/8/layout/orgChart1"/>
    <dgm:cxn modelId="{D436DEBC-7E63-4B3C-B644-AC500361F643}" type="presOf" srcId="{B94C8979-92E6-483F-872F-D4D3ACFDA6AC}" destId="{B67CDFF2-10EE-418E-A8B0-069A6B785870}" srcOrd="0" destOrd="0" presId="urn:microsoft.com/office/officeart/2005/8/layout/orgChart1"/>
    <dgm:cxn modelId="{5BCBACC1-BA5D-4AFF-AEC5-7E8812FF49A3}" type="presOf" srcId="{DA182C2E-8A6D-4163-85E1-D1C43B6A87CC}" destId="{39D2D08A-DE72-4804-89F1-45428688E2F3}" srcOrd="1" destOrd="0" presId="urn:microsoft.com/office/officeart/2005/8/layout/orgChart1"/>
    <dgm:cxn modelId="{649EB2CD-D85B-481E-9685-B8E85356F05D}" type="presOf" srcId="{34DB853E-EA19-4DA2-BF71-689B05B384C9}" destId="{C0E57188-F06C-4722-BEE4-85C3A96F7097}" srcOrd="0" destOrd="0" presId="urn:microsoft.com/office/officeart/2005/8/layout/orgChart1"/>
    <dgm:cxn modelId="{D55823CE-25C1-4189-AEBB-CF54E6786681}" type="presOf" srcId="{C7100130-29D5-41D6-9972-79698F8B07D4}" destId="{D9776857-918E-4EB5-A015-F36B5C03ECCB}" srcOrd="1" destOrd="0" presId="urn:microsoft.com/office/officeart/2005/8/layout/orgChart1"/>
    <dgm:cxn modelId="{A364D1D5-35CA-4E26-996B-2B4B1BBE01AA}" type="presOf" srcId="{4DECA172-FF0D-453A-9801-2AD42AA4DCBA}" destId="{80B001EA-2AB7-4041-9531-D6EC9C9EAD6E}" srcOrd="0" destOrd="0" presId="urn:microsoft.com/office/officeart/2005/8/layout/orgChart1"/>
    <dgm:cxn modelId="{7A1071DA-CB0F-433F-A46D-F45559BB25B2}" srcId="{B94C8979-92E6-483F-872F-D4D3ACFDA6AC}" destId="{E7AA95B2-6815-4D7B-AB5C-BB1BBCF7F162}" srcOrd="0" destOrd="0" parTransId="{D7F13EEC-0FF3-4043-A6F2-382B48CAC531}" sibTransId="{6FDE0A4E-F1BB-4B35-879A-F203882B1068}"/>
    <dgm:cxn modelId="{804056DD-546E-4D1A-B688-B18489818D40}" type="presOf" srcId="{186F750D-74EE-4AC4-AB3F-839B34D67404}" destId="{4076FE38-1462-4E18-8D43-B1B5D526082B}" srcOrd="1" destOrd="0" presId="urn:microsoft.com/office/officeart/2005/8/layout/orgChart1"/>
    <dgm:cxn modelId="{869258DE-F02C-4176-AAE5-93F6C5C67799}" type="presOf" srcId="{186F750D-74EE-4AC4-AB3F-839B34D67404}" destId="{17760465-6D12-446E-92D5-A4FBD9675153}" srcOrd="0" destOrd="0" presId="urn:microsoft.com/office/officeart/2005/8/layout/orgChart1"/>
    <dgm:cxn modelId="{4316B4DE-A300-4E45-BC86-8D8402817FDB}" type="presOf" srcId="{DA182C2E-8A6D-4163-85E1-D1C43B6A87CC}" destId="{F6656E3D-9A06-47D8-A73F-ACC32AFA39FC}" srcOrd="0" destOrd="0" presId="urn:microsoft.com/office/officeart/2005/8/layout/orgChart1"/>
    <dgm:cxn modelId="{071A08E6-694C-4112-8844-703892639C6C}" srcId="{186F750D-74EE-4AC4-AB3F-839B34D67404}" destId="{C7100130-29D5-41D6-9972-79698F8B07D4}" srcOrd="0" destOrd="0" parTransId="{5D14CCCF-310E-49A3-8D94-FBF15EBE5450}" sibTransId="{492B98EA-314C-45C8-9226-B3C8023C7099}"/>
    <dgm:cxn modelId="{F94955F0-D534-4192-A990-C5DA68E368E3}" srcId="{DA182C2E-8A6D-4163-85E1-D1C43B6A87CC}" destId="{9E30DDC5-1FB4-4039-8303-1BF1EB6E0604}" srcOrd="0" destOrd="0" parTransId="{48310B43-BB93-4180-B744-4628820C20C2}" sibTransId="{203AEBCE-46B9-40B8-9CAF-CB24C40F4D39}"/>
    <dgm:cxn modelId="{040E67BA-6B6F-4BD5-9889-88E6B18A8E26}" type="presParOf" srcId="{B67CDFF2-10EE-418E-A8B0-069A6B785870}" destId="{EBC29C2A-EC98-49F1-AB81-D6E074DAA1E9}" srcOrd="0" destOrd="0" presId="urn:microsoft.com/office/officeart/2005/8/layout/orgChart1"/>
    <dgm:cxn modelId="{27C26E8F-CC9D-41D7-9A7B-9EBB9397065B}" type="presParOf" srcId="{EBC29C2A-EC98-49F1-AB81-D6E074DAA1E9}" destId="{F27E1248-3E42-45C9-9928-D2BF75975402}" srcOrd="0" destOrd="0" presId="urn:microsoft.com/office/officeart/2005/8/layout/orgChart1"/>
    <dgm:cxn modelId="{1D8F8671-D692-4C57-93A2-8C2EC7EA9DF3}" type="presParOf" srcId="{F27E1248-3E42-45C9-9928-D2BF75975402}" destId="{BFFB1072-3BA0-4932-A84B-4541F3E930B5}" srcOrd="0" destOrd="0" presId="urn:microsoft.com/office/officeart/2005/8/layout/orgChart1"/>
    <dgm:cxn modelId="{10EE9001-497B-4DD6-ABE9-4E731CA181C6}" type="presParOf" srcId="{F27E1248-3E42-45C9-9928-D2BF75975402}" destId="{D9753774-E61F-4C79-AB24-BC53B2C2B717}" srcOrd="1" destOrd="0" presId="urn:microsoft.com/office/officeart/2005/8/layout/orgChart1"/>
    <dgm:cxn modelId="{0D229BEC-80CB-4B93-9734-54E42253468D}" type="presParOf" srcId="{EBC29C2A-EC98-49F1-AB81-D6E074DAA1E9}" destId="{15E3FDF2-9B86-4F94-82A5-F6378E72EDBD}" srcOrd="1" destOrd="0" presId="urn:microsoft.com/office/officeart/2005/8/layout/orgChart1"/>
    <dgm:cxn modelId="{A9A2E9DA-738B-4C55-8C29-BF9BBB154F91}" type="presParOf" srcId="{15E3FDF2-9B86-4F94-82A5-F6378E72EDBD}" destId="{95A56375-9D1C-4C20-AA90-A79AC8B3EE28}" srcOrd="0" destOrd="0" presId="urn:microsoft.com/office/officeart/2005/8/layout/orgChart1"/>
    <dgm:cxn modelId="{5938E46B-C745-44D5-90A5-9D31E03EDB54}" type="presParOf" srcId="{15E3FDF2-9B86-4F94-82A5-F6378E72EDBD}" destId="{952015B8-9004-4E51-97E9-6ECCC43D9699}" srcOrd="1" destOrd="0" presId="urn:microsoft.com/office/officeart/2005/8/layout/orgChart1"/>
    <dgm:cxn modelId="{52D3A53B-4BD9-45C9-B824-9D7987719010}" type="presParOf" srcId="{952015B8-9004-4E51-97E9-6ECCC43D9699}" destId="{99F37C88-9CF4-4CDC-B4CD-EFE7D0764256}" srcOrd="0" destOrd="0" presId="urn:microsoft.com/office/officeart/2005/8/layout/orgChart1"/>
    <dgm:cxn modelId="{8B94D70E-F2BC-4AB9-A839-BCDD8D4F0F86}" type="presParOf" srcId="{99F37C88-9CF4-4CDC-B4CD-EFE7D0764256}" destId="{17760465-6D12-446E-92D5-A4FBD9675153}" srcOrd="0" destOrd="0" presId="urn:microsoft.com/office/officeart/2005/8/layout/orgChart1"/>
    <dgm:cxn modelId="{8EFAC4BE-5445-463E-B7E6-BB856DBCAD2D}" type="presParOf" srcId="{99F37C88-9CF4-4CDC-B4CD-EFE7D0764256}" destId="{4076FE38-1462-4E18-8D43-B1B5D526082B}" srcOrd="1" destOrd="0" presId="urn:microsoft.com/office/officeart/2005/8/layout/orgChart1"/>
    <dgm:cxn modelId="{BD9B5FE4-4F94-4B63-9D7F-221DF98398D8}" type="presParOf" srcId="{952015B8-9004-4E51-97E9-6ECCC43D9699}" destId="{2EC9114B-D227-422F-8711-4A2A26061C38}" srcOrd="1" destOrd="0" presId="urn:microsoft.com/office/officeart/2005/8/layout/orgChart1"/>
    <dgm:cxn modelId="{01B9395C-D327-4E79-81CB-7C5264475163}" type="presParOf" srcId="{2EC9114B-D227-422F-8711-4A2A26061C38}" destId="{433974EA-8AB6-4551-9F5D-8BFFD656F1CA}" srcOrd="0" destOrd="0" presId="urn:microsoft.com/office/officeart/2005/8/layout/orgChart1"/>
    <dgm:cxn modelId="{49479C6A-27E9-45DF-B6E0-4E09959F8542}" type="presParOf" srcId="{2EC9114B-D227-422F-8711-4A2A26061C38}" destId="{97365C77-F174-43B3-9D7F-434F54D03F3A}" srcOrd="1" destOrd="0" presId="urn:microsoft.com/office/officeart/2005/8/layout/orgChart1"/>
    <dgm:cxn modelId="{9FE25E0C-487A-4188-9849-DF48E1E85519}" type="presParOf" srcId="{97365C77-F174-43B3-9D7F-434F54D03F3A}" destId="{41A5CEA1-AA87-49BF-B240-01D8193BA142}" srcOrd="0" destOrd="0" presId="urn:microsoft.com/office/officeart/2005/8/layout/orgChart1"/>
    <dgm:cxn modelId="{D4A1B4F9-D0EC-4457-9CF3-3FB802DFE95E}" type="presParOf" srcId="{41A5CEA1-AA87-49BF-B240-01D8193BA142}" destId="{EF5E9E1F-E731-40D4-BF0C-4769737052EE}" srcOrd="0" destOrd="0" presId="urn:microsoft.com/office/officeart/2005/8/layout/orgChart1"/>
    <dgm:cxn modelId="{1E92506B-1980-4B5B-8A05-8043752AD380}" type="presParOf" srcId="{41A5CEA1-AA87-49BF-B240-01D8193BA142}" destId="{D9776857-918E-4EB5-A015-F36B5C03ECCB}" srcOrd="1" destOrd="0" presId="urn:microsoft.com/office/officeart/2005/8/layout/orgChart1"/>
    <dgm:cxn modelId="{5603FC24-6874-4CCD-83F0-373F212D91CD}" type="presParOf" srcId="{97365C77-F174-43B3-9D7F-434F54D03F3A}" destId="{0BC36567-41E0-4EC6-A35C-EB36B60E2110}" srcOrd="1" destOrd="0" presId="urn:microsoft.com/office/officeart/2005/8/layout/orgChart1"/>
    <dgm:cxn modelId="{11BF31BE-4BE3-43ED-AABD-6C13DB160F6F}" type="presParOf" srcId="{97365C77-F174-43B3-9D7F-434F54D03F3A}" destId="{4A95C835-2D18-4EF4-8046-79311DCF8125}" srcOrd="2" destOrd="0" presId="urn:microsoft.com/office/officeart/2005/8/layout/orgChart1"/>
    <dgm:cxn modelId="{256E2C70-B800-4724-9D7B-894A4A224D33}" type="presParOf" srcId="{952015B8-9004-4E51-97E9-6ECCC43D9699}" destId="{9F2AEE43-5288-4077-AA85-181F2F1588D5}" srcOrd="2" destOrd="0" presId="urn:microsoft.com/office/officeart/2005/8/layout/orgChart1"/>
    <dgm:cxn modelId="{C5C78C9A-1C5D-4E4A-A7BB-1A96E53F69A7}" type="presParOf" srcId="{15E3FDF2-9B86-4F94-82A5-F6378E72EDBD}" destId="{83106AEE-3A1A-4981-A136-2A4A39CEDD5C}" srcOrd="2" destOrd="0" presId="urn:microsoft.com/office/officeart/2005/8/layout/orgChart1"/>
    <dgm:cxn modelId="{F6DBCEC1-540A-4570-9EB8-71A8C7E460A6}" type="presParOf" srcId="{15E3FDF2-9B86-4F94-82A5-F6378E72EDBD}" destId="{82555654-40CE-429E-8997-9488EEFD40CD}" srcOrd="3" destOrd="0" presId="urn:microsoft.com/office/officeart/2005/8/layout/orgChart1"/>
    <dgm:cxn modelId="{B3C5E7B7-0B1E-4667-B82E-3B3F143360C5}" type="presParOf" srcId="{82555654-40CE-429E-8997-9488EEFD40CD}" destId="{AD1915FF-85B8-4B9B-87E9-338A757D08F0}" srcOrd="0" destOrd="0" presId="urn:microsoft.com/office/officeart/2005/8/layout/orgChart1"/>
    <dgm:cxn modelId="{A088F289-276D-489F-BD62-6E9E8C101574}" type="presParOf" srcId="{AD1915FF-85B8-4B9B-87E9-338A757D08F0}" destId="{F6656E3D-9A06-47D8-A73F-ACC32AFA39FC}" srcOrd="0" destOrd="0" presId="urn:microsoft.com/office/officeart/2005/8/layout/orgChart1"/>
    <dgm:cxn modelId="{2C27F718-2C0C-4156-B391-B455342A328C}" type="presParOf" srcId="{AD1915FF-85B8-4B9B-87E9-338A757D08F0}" destId="{39D2D08A-DE72-4804-89F1-45428688E2F3}" srcOrd="1" destOrd="0" presId="urn:microsoft.com/office/officeart/2005/8/layout/orgChart1"/>
    <dgm:cxn modelId="{962A3611-9C69-4ED6-993C-2FC663F29914}" type="presParOf" srcId="{82555654-40CE-429E-8997-9488EEFD40CD}" destId="{4B37D08C-9CF1-49D1-A56F-CFE0B1FDE5BD}" srcOrd="1" destOrd="0" presId="urn:microsoft.com/office/officeart/2005/8/layout/orgChart1"/>
    <dgm:cxn modelId="{59612D00-26D9-44C7-828A-9A216A7DC6D9}" type="presParOf" srcId="{4B37D08C-9CF1-49D1-A56F-CFE0B1FDE5BD}" destId="{F85AA26A-CE9E-4AF7-9249-3B8391E764D0}" srcOrd="0" destOrd="0" presId="urn:microsoft.com/office/officeart/2005/8/layout/orgChart1"/>
    <dgm:cxn modelId="{AAB62C47-1C26-4694-AF2F-0444D9317534}" type="presParOf" srcId="{4B37D08C-9CF1-49D1-A56F-CFE0B1FDE5BD}" destId="{6ACCC635-71E6-4A22-8242-7BFF985AF517}" srcOrd="1" destOrd="0" presId="urn:microsoft.com/office/officeart/2005/8/layout/orgChart1"/>
    <dgm:cxn modelId="{7AB34336-709D-405C-80BA-FDFD4313F4A4}" type="presParOf" srcId="{6ACCC635-71E6-4A22-8242-7BFF985AF517}" destId="{FF555C26-D5B8-4FEE-8659-1EFE200F114C}" srcOrd="0" destOrd="0" presId="urn:microsoft.com/office/officeart/2005/8/layout/orgChart1"/>
    <dgm:cxn modelId="{FD395BDC-0F26-41B9-97CE-35F3BC364A4A}" type="presParOf" srcId="{FF555C26-D5B8-4FEE-8659-1EFE200F114C}" destId="{525A7314-BA68-461C-9A59-15A3D366A001}" srcOrd="0" destOrd="0" presId="urn:microsoft.com/office/officeart/2005/8/layout/orgChart1"/>
    <dgm:cxn modelId="{B16E905E-53E0-4742-92DA-9F5DB5972960}" type="presParOf" srcId="{FF555C26-D5B8-4FEE-8659-1EFE200F114C}" destId="{AF428E0B-1A52-4BF8-94F2-30F9467AD53B}" srcOrd="1" destOrd="0" presId="urn:microsoft.com/office/officeart/2005/8/layout/orgChart1"/>
    <dgm:cxn modelId="{D5255561-4051-4130-9E7D-D8CDCC263066}" type="presParOf" srcId="{6ACCC635-71E6-4A22-8242-7BFF985AF517}" destId="{2975050C-A847-4AD4-B380-803D57F4FFE0}" srcOrd="1" destOrd="0" presId="urn:microsoft.com/office/officeart/2005/8/layout/orgChart1"/>
    <dgm:cxn modelId="{FF4B03B7-4E11-4914-93BD-AFF2DEDD2ED9}" type="presParOf" srcId="{6ACCC635-71E6-4A22-8242-7BFF985AF517}" destId="{4FD715C3-1468-410C-B275-6B7CBEAA63F6}" srcOrd="2" destOrd="0" presId="urn:microsoft.com/office/officeart/2005/8/layout/orgChart1"/>
    <dgm:cxn modelId="{8BFAE831-A4C8-4382-86AE-FC774C0F5E40}" type="presParOf" srcId="{82555654-40CE-429E-8997-9488EEFD40CD}" destId="{4DD365CE-B99F-43BD-8DDB-4637A1FF449C}" srcOrd="2" destOrd="0" presId="urn:microsoft.com/office/officeart/2005/8/layout/orgChart1"/>
    <dgm:cxn modelId="{B2FD4DFE-82CA-4081-AA83-44C86CEBEA3C}" type="presParOf" srcId="{15E3FDF2-9B86-4F94-82A5-F6378E72EDBD}" destId="{C0E57188-F06C-4722-BEE4-85C3A96F7097}" srcOrd="4" destOrd="0" presId="urn:microsoft.com/office/officeart/2005/8/layout/orgChart1"/>
    <dgm:cxn modelId="{198A8842-B419-44A3-9F61-A39308AD42EC}" type="presParOf" srcId="{15E3FDF2-9B86-4F94-82A5-F6378E72EDBD}" destId="{70A947C3-58A7-4D3E-AFF1-C397101395E5}" srcOrd="5" destOrd="0" presId="urn:microsoft.com/office/officeart/2005/8/layout/orgChart1"/>
    <dgm:cxn modelId="{1AAD332F-DE4A-4E40-94FC-49AC2D3BE107}" type="presParOf" srcId="{70A947C3-58A7-4D3E-AFF1-C397101395E5}" destId="{492BAB24-522B-47F5-802E-E98DBAB0E3E0}" srcOrd="0" destOrd="0" presId="urn:microsoft.com/office/officeart/2005/8/layout/orgChart1"/>
    <dgm:cxn modelId="{46741CB1-7882-4820-951D-F8BC16F047E7}" type="presParOf" srcId="{492BAB24-522B-47F5-802E-E98DBAB0E3E0}" destId="{8D82DF94-A693-43C7-948A-D1F60E07856F}" srcOrd="0" destOrd="0" presId="urn:microsoft.com/office/officeart/2005/8/layout/orgChart1"/>
    <dgm:cxn modelId="{58B72F10-A353-4245-B215-8C0C7F3FF1F6}" type="presParOf" srcId="{492BAB24-522B-47F5-802E-E98DBAB0E3E0}" destId="{4532387F-26E6-4400-9EBC-8AEE7C2F2989}" srcOrd="1" destOrd="0" presId="urn:microsoft.com/office/officeart/2005/8/layout/orgChart1"/>
    <dgm:cxn modelId="{5F558EA4-8B61-4603-B0DE-ABB264263251}" type="presParOf" srcId="{70A947C3-58A7-4D3E-AFF1-C397101395E5}" destId="{31CDA1AF-D8C2-4336-9A78-F61733879EEE}" srcOrd="1" destOrd="0" presId="urn:microsoft.com/office/officeart/2005/8/layout/orgChart1"/>
    <dgm:cxn modelId="{31DBE5CB-490E-49D3-8A01-B8DBC3B951E7}" type="presParOf" srcId="{31CDA1AF-D8C2-4336-9A78-F61733879EEE}" destId="{80B001EA-2AB7-4041-9531-D6EC9C9EAD6E}" srcOrd="0" destOrd="0" presId="urn:microsoft.com/office/officeart/2005/8/layout/orgChart1"/>
    <dgm:cxn modelId="{3AD8031D-719E-4260-AAB8-C54C14164AA9}" type="presParOf" srcId="{31CDA1AF-D8C2-4336-9A78-F61733879EEE}" destId="{8265423F-AD83-4583-B0AB-09823370283F}" srcOrd="1" destOrd="0" presId="urn:microsoft.com/office/officeart/2005/8/layout/orgChart1"/>
    <dgm:cxn modelId="{1F2BAB3E-AA5F-4DB3-9634-A0ED6DC85CFE}" type="presParOf" srcId="{8265423F-AD83-4583-B0AB-09823370283F}" destId="{28EAC2F1-529B-4E02-8188-E9582513104F}" srcOrd="0" destOrd="0" presId="urn:microsoft.com/office/officeart/2005/8/layout/orgChart1"/>
    <dgm:cxn modelId="{8E8092DD-DB1C-4265-A2DD-1CE13BB15839}" type="presParOf" srcId="{28EAC2F1-529B-4E02-8188-E9582513104F}" destId="{5F69ABDD-C0E5-4A7D-9F24-E2A913173CCE}" srcOrd="0" destOrd="0" presId="urn:microsoft.com/office/officeart/2005/8/layout/orgChart1"/>
    <dgm:cxn modelId="{19CE36B3-F59F-4172-853B-B3E65A5D5F4C}" type="presParOf" srcId="{28EAC2F1-529B-4E02-8188-E9582513104F}" destId="{7D16A3F8-6AD7-4503-933E-EFAB84A10A4D}" srcOrd="1" destOrd="0" presId="urn:microsoft.com/office/officeart/2005/8/layout/orgChart1"/>
    <dgm:cxn modelId="{6391F336-84D2-4CAA-91AA-DBCFAC86DB23}" type="presParOf" srcId="{8265423F-AD83-4583-B0AB-09823370283F}" destId="{DC2D7558-CE6A-4067-A564-C01214BC9F07}" srcOrd="1" destOrd="0" presId="urn:microsoft.com/office/officeart/2005/8/layout/orgChart1"/>
    <dgm:cxn modelId="{2E39B299-3536-445F-84CE-3B49B10C54FA}" type="presParOf" srcId="{8265423F-AD83-4583-B0AB-09823370283F}" destId="{BCC14538-E433-41E9-B585-4F33176BD44E}" srcOrd="2" destOrd="0" presId="urn:microsoft.com/office/officeart/2005/8/layout/orgChart1"/>
    <dgm:cxn modelId="{E51565BB-3005-4791-B551-A2305645318E}" type="presParOf" srcId="{70A947C3-58A7-4D3E-AFF1-C397101395E5}" destId="{F918DF70-D0E9-49C5-A60C-7226548F4C05}" srcOrd="2" destOrd="0" presId="urn:microsoft.com/office/officeart/2005/8/layout/orgChart1"/>
    <dgm:cxn modelId="{8C6C2289-D4F0-486E-A40A-3D8B6A1D61BF}" type="presParOf" srcId="{EBC29C2A-EC98-49F1-AB81-D6E074DAA1E9}" destId="{88A92C2D-E75F-4467-A0B0-0FCE082EC0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01EA-2AB7-4041-9531-D6EC9C9EAD6E}">
      <dsp:nvSpPr>
        <dsp:cNvPr id="0" name=""/>
        <dsp:cNvSpPr/>
      </dsp:nvSpPr>
      <dsp:spPr>
        <a:xfrm>
          <a:off x="5917724" y="1418553"/>
          <a:ext cx="311762" cy="839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305"/>
              </a:lnTo>
              <a:lnTo>
                <a:pt x="311762" y="83930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57188-F06C-4722-BEE4-85C3A96F7097}">
      <dsp:nvSpPr>
        <dsp:cNvPr id="0" name=""/>
        <dsp:cNvSpPr/>
      </dsp:nvSpPr>
      <dsp:spPr>
        <a:xfrm>
          <a:off x="4111540" y="491071"/>
          <a:ext cx="2637550" cy="436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3"/>
              </a:lnTo>
              <a:lnTo>
                <a:pt x="2637550" y="218233"/>
              </a:lnTo>
              <a:lnTo>
                <a:pt x="2637550" y="436467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AA26A-CE9E-4AF7-9249-3B8391E764D0}">
      <dsp:nvSpPr>
        <dsp:cNvPr id="0" name=""/>
        <dsp:cNvSpPr/>
      </dsp:nvSpPr>
      <dsp:spPr>
        <a:xfrm>
          <a:off x="3280174" y="1418553"/>
          <a:ext cx="311762" cy="842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28"/>
              </a:lnTo>
              <a:lnTo>
                <a:pt x="311762" y="84242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06AEE-3A1A-4981-A136-2A4A39CEDD5C}">
      <dsp:nvSpPr>
        <dsp:cNvPr id="0" name=""/>
        <dsp:cNvSpPr/>
      </dsp:nvSpPr>
      <dsp:spPr>
        <a:xfrm>
          <a:off x="4065820" y="491071"/>
          <a:ext cx="91440" cy="436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467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974EA-8AB6-4551-9F5D-8BFFD656F1CA}">
      <dsp:nvSpPr>
        <dsp:cNvPr id="0" name=""/>
        <dsp:cNvSpPr/>
      </dsp:nvSpPr>
      <dsp:spPr>
        <a:xfrm>
          <a:off x="642623" y="1418553"/>
          <a:ext cx="311762" cy="842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28"/>
              </a:lnTo>
              <a:lnTo>
                <a:pt x="311762" y="84242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6375-9D1C-4C20-AA90-A79AC8B3EE28}">
      <dsp:nvSpPr>
        <dsp:cNvPr id="0" name=""/>
        <dsp:cNvSpPr/>
      </dsp:nvSpPr>
      <dsp:spPr>
        <a:xfrm>
          <a:off x="1473989" y="491071"/>
          <a:ext cx="2637550" cy="436467"/>
        </a:xfrm>
        <a:custGeom>
          <a:avLst/>
          <a:gdLst/>
          <a:ahLst/>
          <a:cxnLst/>
          <a:rect l="0" t="0" r="0" b="0"/>
          <a:pathLst>
            <a:path>
              <a:moveTo>
                <a:pt x="2637550" y="0"/>
              </a:moveTo>
              <a:lnTo>
                <a:pt x="2637550" y="218233"/>
              </a:lnTo>
              <a:lnTo>
                <a:pt x="0" y="218233"/>
              </a:lnTo>
              <a:lnTo>
                <a:pt x="0" y="436467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B1072-3BA0-4932-A84B-4541F3E930B5}">
      <dsp:nvSpPr>
        <dsp:cNvPr id="0" name=""/>
        <dsp:cNvSpPr/>
      </dsp:nvSpPr>
      <dsp:spPr>
        <a:xfrm>
          <a:off x="3072332" y="56"/>
          <a:ext cx="2078415" cy="491015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ParaMonte</a:t>
          </a:r>
          <a:endParaRPr lang="en-US" sz="1600" b="0" kern="1200" dirty="0"/>
        </a:p>
      </dsp:txBody>
      <dsp:txXfrm>
        <a:off x="3072332" y="56"/>
        <a:ext cx="2078415" cy="491015"/>
      </dsp:txXfrm>
    </dsp:sp>
    <dsp:sp modelId="{17760465-6D12-446E-92D5-A4FBD9675153}">
      <dsp:nvSpPr>
        <dsp:cNvPr id="0" name=""/>
        <dsp:cNvSpPr/>
      </dsp:nvSpPr>
      <dsp:spPr>
        <a:xfrm>
          <a:off x="434782" y="927538"/>
          <a:ext cx="2078415" cy="4910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ParaDRAM</a:t>
          </a:r>
          <a:endParaRPr lang="en-US" sz="1600" b="0" kern="1200" dirty="0"/>
        </a:p>
      </dsp:txBody>
      <dsp:txXfrm>
        <a:off x="434782" y="927538"/>
        <a:ext cx="2078415" cy="491015"/>
      </dsp:txXfrm>
    </dsp:sp>
    <dsp:sp modelId="{EF5E9E1F-E731-40D4-BF0C-4769737052EE}">
      <dsp:nvSpPr>
        <dsp:cNvPr id="0" name=""/>
        <dsp:cNvSpPr/>
      </dsp:nvSpPr>
      <dsp:spPr>
        <a:xfrm>
          <a:off x="954385" y="1855021"/>
          <a:ext cx="2201083" cy="81192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Based on the concept of Delayed-Rejection Adaptive Metropolis-Hastings MCMC</a:t>
          </a:r>
        </a:p>
      </dsp:txBody>
      <dsp:txXfrm>
        <a:off x="954385" y="1855021"/>
        <a:ext cx="2201083" cy="811922"/>
      </dsp:txXfrm>
    </dsp:sp>
    <dsp:sp modelId="{F6656E3D-9A06-47D8-A73F-ACC32AFA39FC}">
      <dsp:nvSpPr>
        <dsp:cNvPr id="0" name=""/>
        <dsp:cNvSpPr/>
      </dsp:nvSpPr>
      <dsp:spPr>
        <a:xfrm>
          <a:off x="3072332" y="927538"/>
          <a:ext cx="2078415" cy="4910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ParaTemp</a:t>
          </a:r>
          <a:endParaRPr lang="en-US" sz="1600" b="0" kern="1200" dirty="0"/>
        </a:p>
      </dsp:txBody>
      <dsp:txXfrm>
        <a:off x="3072332" y="927538"/>
        <a:ext cx="2078415" cy="491015"/>
      </dsp:txXfrm>
    </dsp:sp>
    <dsp:sp modelId="{525A7314-BA68-461C-9A59-15A3D366A001}">
      <dsp:nvSpPr>
        <dsp:cNvPr id="0" name=""/>
        <dsp:cNvSpPr/>
      </dsp:nvSpPr>
      <dsp:spPr>
        <a:xfrm>
          <a:off x="3591936" y="1855021"/>
          <a:ext cx="2201083" cy="81192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Based on the concept of multiple parallel interacting MCMC chains</a:t>
          </a:r>
          <a:endParaRPr lang="en-US" sz="1200" b="0" kern="1200" dirty="0"/>
        </a:p>
      </dsp:txBody>
      <dsp:txXfrm>
        <a:off x="3591936" y="1855021"/>
        <a:ext cx="2201083" cy="811922"/>
      </dsp:txXfrm>
    </dsp:sp>
    <dsp:sp modelId="{8D82DF94-A693-43C7-948A-D1F60E07856F}">
      <dsp:nvSpPr>
        <dsp:cNvPr id="0" name=""/>
        <dsp:cNvSpPr/>
      </dsp:nvSpPr>
      <dsp:spPr>
        <a:xfrm>
          <a:off x="5709882" y="927538"/>
          <a:ext cx="2078415" cy="4910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Para</a:t>
          </a:r>
          <a:r>
            <a:rPr lang="en-US" sz="1600" b="0" kern="1200" dirty="0" err="1"/>
            <a:t>Nest</a:t>
          </a:r>
          <a:endParaRPr lang="en-US" sz="1600" kern="1200" dirty="0"/>
        </a:p>
      </dsp:txBody>
      <dsp:txXfrm>
        <a:off x="5709882" y="927538"/>
        <a:ext cx="2078415" cy="491015"/>
      </dsp:txXfrm>
    </dsp:sp>
    <dsp:sp modelId="{5F69ABDD-C0E5-4A7D-9F24-E2A913173CCE}">
      <dsp:nvSpPr>
        <dsp:cNvPr id="0" name=""/>
        <dsp:cNvSpPr/>
      </dsp:nvSpPr>
      <dsp:spPr>
        <a:xfrm>
          <a:off x="6229486" y="1855021"/>
          <a:ext cx="2078415" cy="805676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Based on the concept of </a:t>
          </a:r>
          <a:r>
            <a:rPr lang="en-US" sz="1200" b="0" kern="1200"/>
            <a:t>Nested Sampling</a:t>
          </a:r>
          <a:endParaRPr lang="en-US" sz="1200" kern="1200" dirty="0"/>
        </a:p>
      </dsp:txBody>
      <dsp:txXfrm>
        <a:off x="6229486" y="1855021"/>
        <a:ext cx="2078415" cy="80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5EDD-781F-4BE9-8CC2-9B31B0F9527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C445-6BB6-4C4E-BF2B-0975FA95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0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8F6AEB-8D55-45A4-92B9-3A64A5EABA57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879F29-07CC-4734-BC9D-F46D4774DF95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41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30C99-3C89-4925-989D-87B6215129DF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B4FEC8-3D7B-4AEE-BB2B-4DA7498A7F66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476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3E9C4C-7487-48D4-AB70-3452BFB1BF7D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FB47B6-E5D9-439A-BE4E-EE64598FF31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9115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2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74E987-2009-4DB4-A81A-1C7C9FA247B0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8100D8-BB89-428B-B60F-A4CDEC89E416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856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169090-F8B9-43BE-BE88-016FB88AD439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43F31C-FC08-480E-89F2-BE02BC6A4A33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29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3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1">
              <a:lumMod val="50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1">
              <a:lumMod val="50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>
              <a:lumMod val="50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>
              <a:lumMod val="50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>
              <a:lumMod val="50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F1BBF0-5D45-4F51-8ACB-A85EC80D5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81400"/>
            <a:ext cx="4196525" cy="307638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C95BE3E-4C1D-4A73-BEFE-D47FD2043D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531165"/>
              </p:ext>
            </p:extLst>
          </p:nvPr>
        </p:nvGraphicFramePr>
        <p:xfrm>
          <a:off x="172716" y="838200"/>
          <a:ext cx="8742684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 1">
            <a:extLst>
              <a:ext uri="{FF2B5EF4-FFF2-40B4-BE49-F238E27FC236}">
                <a16:creationId xmlns:a16="http://schemas.microsoft.com/office/drawing/2014/main" id="{5BE5D232-75C2-49A0-ADF5-CE99117DE7AB}"/>
              </a:ext>
            </a:extLst>
          </p:cNvPr>
          <p:cNvSpPr txBox="1">
            <a:spLocks/>
          </p:cNvSpPr>
          <p:nvPr/>
        </p:nvSpPr>
        <p:spPr>
          <a:xfrm>
            <a:off x="172716" y="304800"/>
            <a:ext cx="8839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ParaMonte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: A parallel Monte Carlo package for optimization, sampling, and integration of objective functions in scientific inference</a:t>
            </a:r>
          </a:p>
        </p:txBody>
      </p:sp>
    </p:spTree>
    <p:extLst>
      <p:ext uri="{BB962C8B-B14F-4D97-AF65-F5344CB8AC3E}">
        <p14:creationId xmlns:p14="http://schemas.microsoft.com/office/powerpoint/2010/main" val="29475721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New_Wordmark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Shahmoradi, Amir</dc:creator>
  <cp:lastModifiedBy>Shahmoradi, Amir</cp:lastModifiedBy>
  <cp:revision>4</cp:revision>
  <dcterms:created xsi:type="dcterms:W3CDTF">2020-03-26T06:39:39Z</dcterms:created>
  <dcterms:modified xsi:type="dcterms:W3CDTF">2020-03-26T06:43:05Z</dcterms:modified>
</cp:coreProperties>
</file>