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1"/>
  </p:notesMasterIdLst>
  <p:handoutMasterIdLst>
    <p:handoutMasterId r:id="rId12"/>
  </p:handoutMasterIdLst>
  <p:sldIdLst>
    <p:sldId id="257" r:id="rId5"/>
    <p:sldId id="384" r:id="rId6"/>
    <p:sldId id="317" r:id="rId7"/>
    <p:sldId id="278" r:id="rId8"/>
    <p:sldId id="270" r:id="rId9"/>
    <p:sldId id="32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91" d="100"/>
          <a:sy n="91" d="100"/>
        </p:scale>
        <p:origin x="84" y="9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Global COVID-19 Impacts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Kam Deol</a:t>
            </a:r>
          </a:p>
          <a:p>
            <a:r>
              <a:rPr lang="en-US" dirty="0"/>
              <a:t>Chris Stecki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Intent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>
            <a:normAutofit/>
          </a:bodyPr>
          <a:lstStyle/>
          <a:p>
            <a:r>
              <a:rPr lang="en-US" dirty="0"/>
              <a:t>The intent was to develop an interactive dashboard which allowed viewers to compare global impacts of COVID-19 as recent as July 19</a:t>
            </a:r>
            <a:r>
              <a:rPr lang="en-US" baseline="30000" dirty="0"/>
              <a:t>th</a:t>
            </a:r>
            <a:r>
              <a:rPr lang="en-US" dirty="0"/>
              <a:t> and research details by country.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4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Successes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What went well?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What went well?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2AA21-98DF-CCF7-E3FE-9F18A4B11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dataset was sourced from GitHub as a CSV</a:t>
            </a:r>
          </a:p>
          <a:p>
            <a:r>
              <a:rPr lang="en-US" dirty="0"/>
              <a:t>Data cleaned to functional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Transformed the data to JSON dictionary and loaded to MongoDB</a:t>
            </a:r>
          </a:p>
          <a:p>
            <a:r>
              <a:rPr lang="en-US" dirty="0"/>
              <a:t>Successful app to run the home.html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Obstacles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US" dirty="0"/>
              <a:t>JavaScript Functionality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/>
          <a:lstStyle/>
          <a:p>
            <a:r>
              <a:rPr lang="en-US" dirty="0"/>
              <a:t>Challenges translating objective to JavaScript to publish the interactive features</a:t>
            </a:r>
          </a:p>
          <a:p>
            <a:r>
              <a:rPr lang="en-US" dirty="0"/>
              <a:t>Challenges utilizing Bootstrap, JavaScript, and HTML to run seamlessly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rmAutofit/>
          </a:bodyPr>
          <a:lstStyle/>
          <a:p>
            <a:r>
              <a:rPr lang="en-US" dirty="0"/>
              <a:t>Given a follow up session to include the full JavaScript functionality viewers could expect to see a full dashboard with an interactive dropdown allowing viewers to navigate the impacts of COVID globally.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{14724559-90FE-4FD4-A5A8-A4D1CD0EE538}tf33713516_win32</Template>
  <TotalTime>90</TotalTime>
  <Words>145</Words>
  <Application>Microsoft Office PowerPoint</Application>
  <PresentationFormat>Widescreen</PresentationFormat>
  <Paragraphs>28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Walbaum Display</vt:lpstr>
      <vt:lpstr>3DFloatVTI</vt:lpstr>
      <vt:lpstr>Global COVID-19 Impacts</vt:lpstr>
      <vt:lpstr>Intent</vt:lpstr>
      <vt:lpstr>Successes</vt:lpstr>
      <vt:lpstr>What went well?</vt:lpstr>
      <vt:lpstr>Obstacles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COVID-19 Impacts</dc:title>
  <dc:creator>Chris Stecki</dc:creator>
  <cp:lastModifiedBy>Chris Stecki</cp:lastModifiedBy>
  <cp:revision>1</cp:revision>
  <dcterms:created xsi:type="dcterms:W3CDTF">2022-07-27T23:12:03Z</dcterms:created>
  <dcterms:modified xsi:type="dcterms:W3CDTF">2022-07-28T00:42:24Z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