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63" r:id="rId5"/>
    <p:sldId id="266" r:id="rId6"/>
    <p:sldId id="258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012" autoAdjust="0"/>
  </p:normalViewPr>
  <p:slideViewPr>
    <p:cSldViewPr snapToGrid="0">
      <p:cViewPr>
        <p:scale>
          <a:sx n="66" d="100"/>
          <a:sy n="6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7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99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89848"/>
          </a:xfrm>
        </p:spPr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Contoso Bank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Ciarah Desiree Suligan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/>
              <a:t>ciarahsuligan@outlook.co.nz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640" y="2847181"/>
            <a:ext cx="2318009" cy="231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Personal Info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18378"/>
            <a:ext cx="10515600" cy="4351338"/>
          </a:xfrm>
        </p:spPr>
        <p:txBody>
          <a:bodyPr/>
          <a:lstStyle/>
          <a:p>
            <a:r>
              <a:rPr lang="en-US" dirty="0" smtClean="0"/>
              <a:t>Bachelor of Technology (Hons) – IT at </a:t>
            </a:r>
            <a:r>
              <a:rPr lang="en-US" dirty="0" err="1" smtClean="0"/>
              <a:t>UoA</a:t>
            </a:r>
            <a:endParaRPr lang="en-US" dirty="0"/>
          </a:p>
          <a:p>
            <a:r>
              <a:rPr lang="en-US" dirty="0" smtClean="0"/>
              <a:t>Watching movies and American TV shows (Suits)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Best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 of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MSA – BOTS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/>
              <a:t>Set up instructions uploaded before training.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2900" y="6261100"/>
            <a:ext cx="721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section is NOT assessed. We just want to get to know</a:t>
            </a:r>
            <a:r>
              <a:rPr lang="en-US" baseline="0" dirty="0">
                <a:solidFill>
                  <a:schemeClr val="bg1"/>
                </a:solidFill>
              </a:rPr>
              <a:t> you </a:t>
            </a:r>
            <a:r>
              <a:rPr lang="en-US" baseline="0" dirty="0">
                <a:solidFill>
                  <a:schemeClr val="bg1"/>
                </a:solidFill>
                <a:sym typeface="Wingdings" panose="05000000000000000000" pitchFamily="2" charset="2"/>
              </a:rPr>
              <a:t>.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www.dreamsare4real.com/wp-content/uploads/2016/04/arctic-139394_12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407" y="3821321"/>
            <a:ext cx="3327220" cy="18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licdn.com/media/AAEAAQAAAAAAAAVqAAAAJGZlZWIxMTNkLWEwNTAtNGUyNS04NzYxLWZiYWEyM2MwYzg0O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5586"/>
            <a:ext cx="3405996" cy="112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scrapesentry.com/wp-content/uploads/2014/01/different_types_of_web_bot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407" y="365125"/>
            <a:ext cx="3327220" cy="250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4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Currency Rates </a:t>
            </a:r>
            <a:r>
              <a:rPr lang="en-US" sz="4000" dirty="0" smtClean="0"/>
              <a:t>API – Fixer.io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518249"/>
            <a:ext cx="10515600" cy="4658715"/>
          </a:xfrm>
        </p:spPr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key required</a:t>
            </a:r>
          </a:p>
          <a:p>
            <a:r>
              <a:rPr lang="en-US" dirty="0" smtClean="0"/>
              <a:t>JSON format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NZ" dirty="0" smtClean="0"/>
              <a:t>Rates published </a:t>
            </a:r>
            <a:r>
              <a:rPr lang="en-NZ" dirty="0"/>
              <a:t>by the </a:t>
            </a:r>
            <a:r>
              <a:rPr lang="en-NZ" dirty="0" smtClean="0"/>
              <a:t>European </a:t>
            </a:r>
            <a:r>
              <a:rPr lang="en-NZ" dirty="0"/>
              <a:t>Central </a:t>
            </a:r>
            <a:r>
              <a:rPr lang="en-NZ" dirty="0" smtClean="0"/>
              <a:t>Bank</a:t>
            </a:r>
            <a:r>
              <a:rPr lang="en-NZ" dirty="0"/>
              <a:t> </a:t>
            </a:r>
            <a:r>
              <a:rPr lang="en-NZ" dirty="0" smtClean="0"/>
              <a:t>(Contoso Bank is located in Geneva, Switzerland)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194" y="3462803"/>
            <a:ext cx="3802203" cy="2225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700" y="649254"/>
            <a:ext cx="2705100" cy="1285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49570" b="26332"/>
          <a:stretch/>
        </p:blipFill>
        <p:spPr>
          <a:xfrm>
            <a:off x="7793686" y="3462804"/>
            <a:ext cx="3560114" cy="222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</a:t>
            </a: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Experience/Advanced Features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24868"/>
            <a:ext cx="10515600" cy="4351338"/>
          </a:xfrm>
        </p:spPr>
        <p:txBody>
          <a:bodyPr/>
          <a:lstStyle/>
          <a:p>
            <a:r>
              <a:rPr lang="en-NZ" dirty="0"/>
              <a:t>C</a:t>
            </a:r>
            <a:r>
              <a:rPr lang="en-NZ" dirty="0" smtClean="0"/>
              <a:t>ustom bank </a:t>
            </a:r>
            <a:r>
              <a:rPr lang="en-NZ" dirty="0"/>
              <a:t>branding </a:t>
            </a:r>
            <a:endParaRPr lang="en-NZ" dirty="0" smtClean="0"/>
          </a:p>
          <a:p>
            <a:pPr lvl="1"/>
            <a:r>
              <a:rPr lang="en-NZ" dirty="0" smtClean="0"/>
              <a:t>Sense of identity (Recognisable)</a:t>
            </a:r>
            <a:endParaRPr lang="en-NZ" dirty="0"/>
          </a:p>
          <a:p>
            <a:pPr lvl="1"/>
            <a:r>
              <a:rPr lang="en-NZ" dirty="0"/>
              <a:t>M</a:t>
            </a:r>
            <a:r>
              <a:rPr lang="en-NZ" dirty="0" smtClean="0"/>
              <a:t>atches slogan - “The world’s no.1 bank.”</a:t>
            </a:r>
          </a:p>
          <a:p>
            <a:r>
              <a:rPr lang="en-US" dirty="0" smtClean="0"/>
              <a:t>Buttons for common commands and direct links. </a:t>
            </a:r>
          </a:p>
          <a:p>
            <a:pPr lvl="1"/>
            <a:r>
              <a:rPr lang="en-US" dirty="0" smtClean="0"/>
              <a:t>Interaction other than just text</a:t>
            </a:r>
          </a:p>
          <a:p>
            <a:pPr lvl="1"/>
            <a:r>
              <a:rPr lang="en-US" dirty="0" smtClean="0"/>
              <a:t>Ease of use</a:t>
            </a:r>
          </a:p>
          <a:p>
            <a:pPr lvl="1"/>
            <a:r>
              <a:rPr lang="en-US" dirty="0" smtClean="0"/>
              <a:t>Efficiency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Cards - visual presentation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643" y="365125"/>
            <a:ext cx="3559477" cy="2221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834" y="2838755"/>
            <a:ext cx="3421093" cy="3085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280" y="3573263"/>
            <a:ext cx="2843122" cy="24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Experience/Advanced Features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24868"/>
            <a:ext cx="10515600" cy="4351338"/>
          </a:xfrm>
        </p:spPr>
        <p:txBody>
          <a:bodyPr/>
          <a:lstStyle/>
          <a:p>
            <a:r>
              <a:rPr lang="en-NZ" dirty="0" smtClean="0"/>
              <a:t>State service </a:t>
            </a:r>
          </a:p>
          <a:p>
            <a:pPr lvl="1"/>
            <a:r>
              <a:rPr lang="en-NZ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Personalised experience</a:t>
            </a:r>
          </a:p>
          <a:p>
            <a:pPr lvl="1"/>
            <a:r>
              <a:rPr lang="en-NZ" dirty="0" smtClean="0"/>
              <a:t>Setting default original currency</a:t>
            </a:r>
          </a:p>
          <a:p>
            <a:r>
              <a:rPr lang="en-NZ" dirty="0" smtClean="0"/>
              <a:t>Published to a social media connection</a:t>
            </a:r>
            <a:endParaRPr lang="en-NZ" dirty="0"/>
          </a:p>
          <a:p>
            <a:pPr lvl="1"/>
            <a:r>
              <a:rPr lang="en-NZ" dirty="0" smtClean="0"/>
              <a:t>Accessibility</a:t>
            </a:r>
          </a:p>
          <a:p>
            <a:pPr lvl="1"/>
            <a:r>
              <a:rPr lang="en-NZ" dirty="0" smtClean="0"/>
              <a:t>Ease of use</a:t>
            </a:r>
          </a:p>
          <a:p>
            <a:pPr lvl="1"/>
            <a:r>
              <a:rPr lang="en-NZ" dirty="0" smtClean="0"/>
              <a:t>Efficiency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NZ" dirty="0" smtClean="0"/>
              <a:t>Case in-sensitive</a:t>
            </a:r>
          </a:p>
          <a:p>
            <a:pPr lvl="1"/>
            <a:r>
              <a:rPr lang="en-NZ" dirty="0" smtClean="0"/>
              <a:t>User-friendly</a:t>
            </a:r>
            <a:endParaRPr lang="en-NZ" dirty="0"/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461" y="1624868"/>
            <a:ext cx="4417868" cy="410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0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483743"/>
            <a:ext cx="10515600" cy="21738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Table Name: </a:t>
            </a:r>
            <a:r>
              <a:rPr lang="en-US" dirty="0" err="1" smtClean="0"/>
              <a:t>BankAccount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Primary Key: ID (Unique)</a:t>
            </a:r>
          </a:p>
          <a:p>
            <a:pPr lvl="1"/>
            <a:r>
              <a:rPr lang="en-US" dirty="0" smtClean="0"/>
              <a:t>Assuming that once an account has been deleted, the same </a:t>
            </a:r>
            <a:r>
              <a:rPr lang="en-US" dirty="0" err="1" smtClean="0"/>
              <a:t>AcctNo</a:t>
            </a:r>
            <a:r>
              <a:rPr lang="en-US" dirty="0" smtClean="0"/>
              <a:t> could be assigned to another person.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Fields: ID,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FirstName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LastName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AcctNo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Balance </a:t>
            </a:r>
          </a:p>
          <a:p>
            <a:pPr lvl="1"/>
            <a:r>
              <a:rPr lang="en-US" dirty="0" smtClean="0"/>
              <a:t>Contoso </a:t>
            </a:r>
            <a:r>
              <a:rPr lang="en-US" b="1" dirty="0" smtClean="0"/>
              <a:t>Bank</a:t>
            </a:r>
            <a:r>
              <a:rPr lang="en-US" dirty="0" smtClean="0"/>
              <a:t> – bank accounts, deposits, withdrawals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81" y="3778339"/>
            <a:ext cx="9588637" cy="19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- CRUD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483743"/>
            <a:ext cx="10515600" cy="2173857"/>
          </a:xfrm>
        </p:spPr>
        <p:txBody>
          <a:bodyPr>
            <a:normAutofit/>
          </a:bodyPr>
          <a:lstStyle/>
          <a:p>
            <a:r>
              <a:rPr lang="en-US" dirty="0" smtClean="0"/>
              <a:t>Create – “Create Account”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Read – “View Account”</a:t>
            </a:r>
          </a:p>
          <a:p>
            <a:r>
              <a:rPr lang="en-US" dirty="0" smtClean="0"/>
              <a:t>Update – “Deposit” / “Withdraw”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Delete – “Delete Account”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794" y="766761"/>
            <a:ext cx="3162300" cy="1057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794" y="2078151"/>
            <a:ext cx="3152775" cy="971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b="2458"/>
          <a:stretch/>
        </p:blipFill>
        <p:spPr>
          <a:xfrm>
            <a:off x="8041369" y="3241107"/>
            <a:ext cx="3133725" cy="22855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6375" y="4107428"/>
            <a:ext cx="3143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3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Comments</a:t>
            </a:r>
            <a:br>
              <a:rPr lang="en-US" dirty="0" smtClean="0"/>
            </a:br>
            <a:r>
              <a:rPr lang="en-US" dirty="0" smtClean="0"/>
              <a:t>Improvements to Consider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1999"/>
            <a:ext cx="10515600" cy="4144963"/>
          </a:xfrm>
        </p:spPr>
        <p:txBody>
          <a:bodyPr/>
          <a:lstStyle/>
          <a:p>
            <a:r>
              <a:rPr lang="en-NZ" dirty="0" smtClean="0"/>
              <a:t>Databases</a:t>
            </a:r>
          </a:p>
          <a:p>
            <a:pPr lvl="1"/>
            <a:r>
              <a:rPr lang="en-NZ" dirty="0" smtClean="0"/>
              <a:t>Store hashes instead of passwords for authentication</a:t>
            </a:r>
          </a:p>
          <a:p>
            <a:pPr lvl="1"/>
            <a:r>
              <a:rPr lang="en-NZ" dirty="0" smtClean="0"/>
              <a:t>More user information</a:t>
            </a:r>
          </a:p>
          <a:p>
            <a:r>
              <a:rPr lang="en-NZ" dirty="0" smtClean="0"/>
              <a:t>Additional APIs and Presentation</a:t>
            </a:r>
          </a:p>
          <a:p>
            <a:pPr lvl="1"/>
            <a:r>
              <a:rPr lang="en-NZ" dirty="0" smtClean="0"/>
              <a:t>Stocks – carousel</a:t>
            </a:r>
          </a:p>
          <a:p>
            <a:r>
              <a:rPr lang="en-NZ" dirty="0" smtClean="0"/>
              <a:t>LUIS natural language integration</a:t>
            </a:r>
          </a:p>
          <a:p>
            <a:endParaRPr lang="en-NZ" dirty="0"/>
          </a:p>
          <a:p>
            <a:pPr lvl="1"/>
            <a:endParaRPr lang="en-NZ" dirty="0"/>
          </a:p>
        </p:txBody>
      </p:sp>
      <p:pic>
        <p:nvPicPr>
          <p:cNvPr id="2050" name="Picture 2" descr="https://www.casino.org/blog/wp-content/uploads/stock_exchan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372" y="2992159"/>
            <a:ext cx="4137931" cy="271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omms.anz.co.nz/objects/article/58/69/01/16958/images/Send-Money-Overseas-account-debi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71" y="494776"/>
            <a:ext cx="3528332" cy="178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43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323</Words>
  <Application>Microsoft Office PowerPoint</Application>
  <PresentationFormat>Widescreen</PresentationFormat>
  <Paragraphs>64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 Light</vt:lpstr>
      <vt:lpstr>Wingdings</vt:lpstr>
      <vt:lpstr>Office Theme</vt:lpstr>
      <vt:lpstr>Contoso Bank</vt:lpstr>
      <vt:lpstr>Personal Info </vt:lpstr>
      <vt:lpstr>Currency Rates API – Fixer.io</vt:lpstr>
      <vt:lpstr>User Experience/Advanced Features</vt:lpstr>
      <vt:lpstr>User Experience/Advanced Features</vt:lpstr>
      <vt:lpstr>Databases</vt:lpstr>
      <vt:lpstr>Databases - CRUD</vt:lpstr>
      <vt:lpstr>Final Comments Improvements to Consider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Ciarah Desiree Suligan</cp:lastModifiedBy>
  <cp:revision>71</cp:revision>
  <dcterms:created xsi:type="dcterms:W3CDTF">2016-10-16T03:02:52Z</dcterms:created>
  <dcterms:modified xsi:type="dcterms:W3CDTF">2016-11-24T13:49:34Z</dcterms:modified>
</cp:coreProperties>
</file>